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8"/>
  </p:notesMasterIdLst>
  <p:sldIdLst>
    <p:sldId id="362" r:id="rId2"/>
    <p:sldId id="331" r:id="rId3"/>
    <p:sldId id="333" r:id="rId4"/>
    <p:sldId id="257" r:id="rId5"/>
    <p:sldId id="262" r:id="rId6"/>
    <p:sldId id="361" r:id="rId7"/>
    <p:sldId id="259" r:id="rId8"/>
    <p:sldId id="266" r:id="rId9"/>
    <p:sldId id="363" r:id="rId10"/>
    <p:sldId id="279" r:id="rId11"/>
    <p:sldId id="323" r:id="rId12"/>
    <p:sldId id="283" r:id="rId13"/>
    <p:sldId id="312" r:id="rId14"/>
    <p:sldId id="268" r:id="rId15"/>
    <p:sldId id="317" r:id="rId16"/>
    <p:sldId id="364" r:id="rId17"/>
  </p:sldIdLst>
  <p:sldSz cx="9144000" cy="5143500" type="screen16x9"/>
  <p:notesSz cx="6858000" cy="9144000"/>
  <p:embeddedFontLst>
    <p:embeddedFont>
      <p:font typeface="Poppins" panose="020B0604020202020204" charset="0"/>
      <p:regular r:id="rId19"/>
      <p:bold r:id="rId20"/>
      <p:italic r:id="rId21"/>
      <p:boldItalic r:id="rId22"/>
    </p:embeddedFont>
    <p:embeddedFont>
      <p:font typeface="Poppins ExtraBold" panose="020B0604020202020204" charset="0"/>
      <p:bold r:id="rId23"/>
      <p:boldItalic r:id="rId24"/>
    </p:embeddedFont>
    <p:embeddedFont>
      <p:font typeface="Sora" panose="020B0604020202020204" charset="0"/>
      <p:regular r:id="rId25"/>
      <p:bold r:id="rId26"/>
    </p:embeddedFont>
    <p:embeddedFont>
      <p:font typeface="Sora SemiBol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B19545-EF39-4F03-AA99-41C30C8ABC20}">
  <a:tblStyle styleId="{57B19545-EF39-4F03-AA99-41C30C8ABC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73" autoAdjust="0"/>
  </p:normalViewPr>
  <p:slideViewPr>
    <p:cSldViewPr snapToGrid="0">
      <p:cViewPr varScale="1">
        <p:scale>
          <a:sx n="143" d="100"/>
          <a:sy n="143" d="100"/>
        </p:scale>
        <p:origin x="10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59923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11b12868bf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11b12868bf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19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101fdfd07f_0_14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1101fdfd07f_0_14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938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g11325022ea7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4" name="Google Shape;3494;g11325022ea7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86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bc85dc1af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bc85dc1af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662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1bc85dc1af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1bc85dc1af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01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101fdfd07f_0_14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1101fdfd07f_0_14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220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g11325022ea7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" name="Google Shape;2819;g11325022ea7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555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1101fdfd07f_0_1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1101fdfd07f_0_1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63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g11325022ea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2" name="Google Shape;3652;g11325022ea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990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1bc85dc1af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9" name="Google Shape;3809;g1bc85dc1af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8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01fdfd07f_0_14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101fdfd07f_0_14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595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bb16ad4c3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bb16ad4c3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40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11b12868b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11b12868b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50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bb16ad4c3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bb16ad4c3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44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101fdfd07f_0_1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101fdfd07f_0_1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146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101fdfd07f_0_1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101fdfd07f_0_1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863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/>
          <p:nvPr/>
        </p:nvSpPr>
        <p:spPr>
          <a:xfrm>
            <a:off x="0" y="-19200"/>
            <a:ext cx="9144000" cy="5181900"/>
          </a:xfrm>
          <a:prstGeom prst="frame">
            <a:avLst>
              <a:gd name="adj1" fmla="val 27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 flipH="1">
            <a:off x="713225" y="2177113"/>
            <a:ext cx="6033000" cy="11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 flipH="1">
            <a:off x="713225" y="3363588"/>
            <a:ext cx="3192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43241" y="1091100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/>
          <p:nvPr/>
        </p:nvSpPr>
        <p:spPr>
          <a:xfrm rot="9772165">
            <a:off x="5375754" y="4277572"/>
            <a:ext cx="3875801" cy="1457014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2885269" flipH="1">
            <a:off x="7425693" y="2087272"/>
            <a:ext cx="1599178" cy="3434917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3"/>
          <p:cNvGrpSpPr/>
          <p:nvPr/>
        </p:nvGrpSpPr>
        <p:grpSpPr>
          <a:xfrm>
            <a:off x="2214694" y="-615352"/>
            <a:ext cx="1838129" cy="1772168"/>
            <a:chOff x="2753000" y="2238350"/>
            <a:chExt cx="1812750" cy="1747700"/>
          </a:xfrm>
        </p:grpSpPr>
        <p:sp>
          <p:nvSpPr>
            <p:cNvPr id="38" name="Google Shape;38;p3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Google Shape;50;p3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3984863" flipH="1">
            <a:off x="7089389" y="1164409"/>
            <a:ext cx="2965519" cy="269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4">
            <a:alphaModFix/>
          </a:blip>
          <a:srcRect l="19026" t="15544" r="22894" b="18562"/>
          <a:stretch/>
        </p:blipFill>
        <p:spPr>
          <a:xfrm rot="3524282">
            <a:off x="6754784" y="3305103"/>
            <a:ext cx="2890303" cy="18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38" name="Google Shape;638;p43"/>
          <p:cNvGrpSpPr/>
          <p:nvPr/>
        </p:nvGrpSpPr>
        <p:grpSpPr>
          <a:xfrm>
            <a:off x="7465746" y="4337323"/>
            <a:ext cx="1988949" cy="1917576"/>
            <a:chOff x="2753000" y="2238350"/>
            <a:chExt cx="1812750" cy="1747700"/>
          </a:xfrm>
        </p:grpSpPr>
        <p:sp>
          <p:nvSpPr>
            <p:cNvPr id="639" name="Google Shape;639;p43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4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53" name="Google Shape;653;p44"/>
          <p:cNvGrpSpPr/>
          <p:nvPr/>
        </p:nvGrpSpPr>
        <p:grpSpPr>
          <a:xfrm>
            <a:off x="8207246" y="3644723"/>
            <a:ext cx="1988949" cy="1917576"/>
            <a:chOff x="2753000" y="2238350"/>
            <a:chExt cx="1812750" cy="1747700"/>
          </a:xfrm>
        </p:grpSpPr>
        <p:sp>
          <p:nvSpPr>
            <p:cNvPr id="654" name="Google Shape;654;p44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6" name="Google Shape;666;p44"/>
          <p:cNvPicPr preferRelativeResize="0"/>
          <p:nvPr/>
        </p:nvPicPr>
        <p:blipFill rotWithShape="1">
          <a:blip r:embed="rId2">
            <a:alphaModFix/>
          </a:blip>
          <a:srcRect l="17653" t="11200" r="34581" b="11770"/>
          <a:stretch/>
        </p:blipFill>
        <p:spPr>
          <a:xfrm rot="9151956" flipH="1">
            <a:off x="-1500737" y="384133"/>
            <a:ext cx="2965518" cy="269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1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7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47"/>
          <p:cNvSpPr txBox="1">
            <a:spLocks noGrp="1"/>
          </p:cNvSpPr>
          <p:nvPr>
            <p:ph type="title" idx="2"/>
          </p:nvPr>
        </p:nvSpPr>
        <p:spPr>
          <a:xfrm>
            <a:off x="1632525" y="3154600"/>
            <a:ext cx="2446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2" name="Google Shape;692;p47"/>
          <p:cNvSpPr txBox="1">
            <a:spLocks noGrp="1"/>
          </p:cNvSpPr>
          <p:nvPr>
            <p:ph type="subTitle" idx="1"/>
          </p:nvPr>
        </p:nvSpPr>
        <p:spPr>
          <a:xfrm>
            <a:off x="1638900" y="3540425"/>
            <a:ext cx="2446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47"/>
          <p:cNvSpPr txBox="1">
            <a:spLocks noGrp="1"/>
          </p:cNvSpPr>
          <p:nvPr>
            <p:ph type="title" idx="3"/>
          </p:nvPr>
        </p:nvSpPr>
        <p:spPr>
          <a:xfrm>
            <a:off x="5052563" y="3154600"/>
            <a:ext cx="2452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4" name="Google Shape;694;p47"/>
          <p:cNvSpPr txBox="1">
            <a:spLocks noGrp="1"/>
          </p:cNvSpPr>
          <p:nvPr>
            <p:ph type="subTitle" idx="4"/>
          </p:nvPr>
        </p:nvSpPr>
        <p:spPr>
          <a:xfrm>
            <a:off x="5058951" y="3540425"/>
            <a:ext cx="24525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47"/>
          <p:cNvSpPr/>
          <p:nvPr/>
        </p:nvSpPr>
        <p:spPr>
          <a:xfrm rot="-3777871" flipH="1">
            <a:off x="-1580413" y="287398"/>
            <a:ext cx="2978905" cy="1457248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7"/>
          <p:cNvSpPr/>
          <p:nvPr/>
        </p:nvSpPr>
        <p:spPr>
          <a:xfrm rot="3859163" flipH="1">
            <a:off x="-1886558" y="272856"/>
            <a:ext cx="3300260" cy="2973275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7" name="Google Shape;697;p47"/>
          <p:cNvPicPr preferRelativeResize="0"/>
          <p:nvPr/>
        </p:nvPicPr>
        <p:blipFill rotWithShape="1">
          <a:blip r:embed="rId2">
            <a:alphaModFix/>
          </a:blip>
          <a:srcRect l="17653" t="11200" r="34581" b="11770"/>
          <a:stretch/>
        </p:blipFill>
        <p:spPr>
          <a:xfrm rot="6526881" flipH="1">
            <a:off x="-1224989" y="4161995"/>
            <a:ext cx="3067231" cy="27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1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50"/>
          <p:cNvSpPr txBox="1">
            <a:spLocks noGrp="1"/>
          </p:cNvSpPr>
          <p:nvPr>
            <p:ph type="title" idx="2"/>
          </p:nvPr>
        </p:nvSpPr>
        <p:spPr>
          <a:xfrm>
            <a:off x="720000" y="3154600"/>
            <a:ext cx="2446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9" name="Google Shape;719;p50"/>
          <p:cNvSpPr txBox="1">
            <a:spLocks noGrp="1"/>
          </p:cNvSpPr>
          <p:nvPr>
            <p:ph type="subTitle" idx="1"/>
          </p:nvPr>
        </p:nvSpPr>
        <p:spPr>
          <a:xfrm>
            <a:off x="726375" y="3540425"/>
            <a:ext cx="2446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50"/>
          <p:cNvSpPr/>
          <p:nvPr/>
        </p:nvSpPr>
        <p:spPr>
          <a:xfrm rot="3777871">
            <a:off x="7780278" y="1077573"/>
            <a:ext cx="2978905" cy="1457248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0"/>
          <p:cNvSpPr/>
          <p:nvPr/>
        </p:nvSpPr>
        <p:spPr>
          <a:xfrm rot="-3859163">
            <a:off x="7946792" y="170556"/>
            <a:ext cx="3300260" cy="2973275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50"/>
          <p:cNvPicPr preferRelativeResize="0"/>
          <p:nvPr/>
        </p:nvPicPr>
        <p:blipFill rotWithShape="1">
          <a:blip r:embed="rId2">
            <a:alphaModFix/>
          </a:blip>
          <a:srcRect l="17653" t="11200" r="34581" b="11770"/>
          <a:stretch/>
        </p:blipFill>
        <p:spPr>
          <a:xfrm rot="6526881" flipH="1">
            <a:off x="7090686" y="-43780"/>
            <a:ext cx="3067231" cy="27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0"/>
          <p:cNvSpPr txBox="1">
            <a:spLocks noGrp="1"/>
          </p:cNvSpPr>
          <p:nvPr>
            <p:ph type="title" idx="3"/>
          </p:nvPr>
        </p:nvSpPr>
        <p:spPr>
          <a:xfrm>
            <a:off x="3345713" y="3154600"/>
            <a:ext cx="2446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4" name="Google Shape;724;p50"/>
          <p:cNvSpPr txBox="1">
            <a:spLocks noGrp="1"/>
          </p:cNvSpPr>
          <p:nvPr>
            <p:ph type="subTitle" idx="4"/>
          </p:nvPr>
        </p:nvSpPr>
        <p:spPr>
          <a:xfrm>
            <a:off x="3352088" y="3540425"/>
            <a:ext cx="2446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title" idx="5"/>
          </p:nvPr>
        </p:nvSpPr>
        <p:spPr>
          <a:xfrm>
            <a:off x="5971438" y="3154600"/>
            <a:ext cx="2446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6" name="Google Shape;726;p50"/>
          <p:cNvSpPr txBox="1">
            <a:spLocks noGrp="1"/>
          </p:cNvSpPr>
          <p:nvPr>
            <p:ph type="subTitle" idx="6"/>
          </p:nvPr>
        </p:nvSpPr>
        <p:spPr>
          <a:xfrm>
            <a:off x="5977813" y="3540425"/>
            <a:ext cx="2446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_1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5"/>
          <p:cNvSpPr/>
          <p:nvPr/>
        </p:nvSpPr>
        <p:spPr>
          <a:xfrm rot="10800000">
            <a:off x="7936576" y="-232031"/>
            <a:ext cx="1693807" cy="2279968"/>
          </a:xfrm>
          <a:custGeom>
            <a:avLst/>
            <a:gdLst/>
            <a:ahLst/>
            <a:cxnLst/>
            <a:rect l="l" t="t" r="r" b="b"/>
            <a:pathLst>
              <a:path w="9559" h="12867" extrusionOk="0">
                <a:moveTo>
                  <a:pt x="4712" y="338"/>
                </a:moveTo>
                <a:lnTo>
                  <a:pt x="4712" y="4617"/>
                </a:lnTo>
                <a:lnTo>
                  <a:pt x="4645" y="4739"/>
                </a:lnTo>
                <a:cubicBezTo>
                  <a:pt x="2917" y="4806"/>
                  <a:pt x="1540" y="6237"/>
                  <a:pt x="1540" y="7979"/>
                </a:cubicBezTo>
                <a:lnTo>
                  <a:pt x="1540" y="8154"/>
                </a:lnTo>
                <a:lnTo>
                  <a:pt x="203" y="8154"/>
                </a:lnTo>
                <a:lnTo>
                  <a:pt x="4712" y="338"/>
                </a:lnTo>
                <a:close/>
                <a:moveTo>
                  <a:pt x="4550" y="4887"/>
                </a:moveTo>
                <a:lnTo>
                  <a:pt x="2674" y="8154"/>
                </a:lnTo>
                <a:lnTo>
                  <a:pt x="1688" y="8154"/>
                </a:lnTo>
                <a:cubicBezTo>
                  <a:pt x="1675" y="8100"/>
                  <a:pt x="1675" y="8033"/>
                  <a:pt x="1675" y="7979"/>
                </a:cubicBezTo>
                <a:cubicBezTo>
                  <a:pt x="1675" y="6345"/>
                  <a:pt x="2944" y="4995"/>
                  <a:pt x="4550" y="4887"/>
                </a:cubicBezTo>
                <a:close/>
                <a:moveTo>
                  <a:pt x="4712" y="4901"/>
                </a:moveTo>
                <a:lnTo>
                  <a:pt x="4712" y="8154"/>
                </a:lnTo>
                <a:lnTo>
                  <a:pt x="2836" y="8154"/>
                </a:lnTo>
                <a:lnTo>
                  <a:pt x="4712" y="4901"/>
                </a:lnTo>
                <a:close/>
                <a:moveTo>
                  <a:pt x="4847" y="4901"/>
                </a:moveTo>
                <a:lnTo>
                  <a:pt x="6724" y="8154"/>
                </a:lnTo>
                <a:lnTo>
                  <a:pt x="4847" y="8154"/>
                </a:lnTo>
                <a:lnTo>
                  <a:pt x="4847" y="4901"/>
                </a:lnTo>
                <a:close/>
                <a:moveTo>
                  <a:pt x="5009" y="4887"/>
                </a:moveTo>
                <a:lnTo>
                  <a:pt x="5009" y="4887"/>
                </a:lnTo>
                <a:cubicBezTo>
                  <a:pt x="6616" y="4995"/>
                  <a:pt x="7885" y="6345"/>
                  <a:pt x="7885" y="7979"/>
                </a:cubicBezTo>
                <a:lnTo>
                  <a:pt x="7885" y="8154"/>
                </a:lnTo>
                <a:lnTo>
                  <a:pt x="6886" y="8154"/>
                </a:lnTo>
                <a:lnTo>
                  <a:pt x="5009" y="4887"/>
                </a:lnTo>
                <a:close/>
                <a:moveTo>
                  <a:pt x="4847" y="338"/>
                </a:moveTo>
                <a:lnTo>
                  <a:pt x="9370" y="8154"/>
                </a:lnTo>
                <a:lnTo>
                  <a:pt x="8020" y="8154"/>
                </a:lnTo>
                <a:cubicBezTo>
                  <a:pt x="8033" y="8100"/>
                  <a:pt x="8033" y="8033"/>
                  <a:pt x="8033" y="7979"/>
                </a:cubicBezTo>
                <a:cubicBezTo>
                  <a:pt x="8033" y="6237"/>
                  <a:pt x="6643" y="4806"/>
                  <a:pt x="4928" y="4739"/>
                </a:cubicBezTo>
                <a:lnTo>
                  <a:pt x="4847" y="4617"/>
                </a:lnTo>
                <a:lnTo>
                  <a:pt x="4847" y="338"/>
                </a:lnTo>
                <a:close/>
                <a:moveTo>
                  <a:pt x="2593" y="8289"/>
                </a:moveTo>
                <a:lnTo>
                  <a:pt x="1985" y="9329"/>
                </a:lnTo>
                <a:cubicBezTo>
                  <a:pt x="1837" y="9018"/>
                  <a:pt x="1729" y="8667"/>
                  <a:pt x="1688" y="8289"/>
                </a:cubicBezTo>
                <a:close/>
                <a:moveTo>
                  <a:pt x="7871" y="8289"/>
                </a:moveTo>
                <a:cubicBezTo>
                  <a:pt x="7831" y="8667"/>
                  <a:pt x="7736" y="9018"/>
                  <a:pt x="7574" y="9329"/>
                </a:cubicBezTo>
                <a:lnTo>
                  <a:pt x="6980" y="8289"/>
                </a:lnTo>
                <a:close/>
                <a:moveTo>
                  <a:pt x="4712" y="8289"/>
                </a:moveTo>
                <a:lnTo>
                  <a:pt x="4712" y="11084"/>
                </a:lnTo>
                <a:cubicBezTo>
                  <a:pt x="3578" y="11057"/>
                  <a:pt x="2579" y="10422"/>
                  <a:pt x="2066" y="9491"/>
                </a:cubicBezTo>
                <a:lnTo>
                  <a:pt x="2755" y="8289"/>
                </a:lnTo>
                <a:close/>
                <a:moveTo>
                  <a:pt x="6805" y="8289"/>
                </a:moveTo>
                <a:lnTo>
                  <a:pt x="7493" y="9491"/>
                </a:lnTo>
                <a:cubicBezTo>
                  <a:pt x="6980" y="10422"/>
                  <a:pt x="5995" y="11057"/>
                  <a:pt x="4847" y="11084"/>
                </a:cubicBezTo>
                <a:lnTo>
                  <a:pt x="4847" y="8289"/>
                </a:lnTo>
                <a:close/>
                <a:moveTo>
                  <a:pt x="1985" y="9626"/>
                </a:moveTo>
                <a:cubicBezTo>
                  <a:pt x="2539" y="10571"/>
                  <a:pt x="3551" y="11205"/>
                  <a:pt x="4712" y="11232"/>
                </a:cubicBezTo>
                <a:lnTo>
                  <a:pt x="4712" y="12717"/>
                </a:lnTo>
                <a:lnTo>
                  <a:pt x="203" y="12717"/>
                </a:lnTo>
                <a:lnTo>
                  <a:pt x="1985" y="9626"/>
                </a:lnTo>
                <a:close/>
                <a:moveTo>
                  <a:pt x="7574" y="9626"/>
                </a:moveTo>
                <a:lnTo>
                  <a:pt x="9370" y="12717"/>
                </a:lnTo>
                <a:lnTo>
                  <a:pt x="4847" y="12717"/>
                </a:lnTo>
                <a:lnTo>
                  <a:pt x="4847" y="11232"/>
                </a:lnTo>
                <a:cubicBezTo>
                  <a:pt x="6008" y="11205"/>
                  <a:pt x="7021" y="10571"/>
                  <a:pt x="7574" y="9626"/>
                </a:cubicBezTo>
                <a:close/>
                <a:moveTo>
                  <a:pt x="4780" y="0"/>
                </a:moveTo>
                <a:cubicBezTo>
                  <a:pt x="4766" y="0"/>
                  <a:pt x="4739" y="14"/>
                  <a:pt x="4726" y="27"/>
                </a:cubicBezTo>
                <a:lnTo>
                  <a:pt x="4726" y="41"/>
                </a:lnTo>
                <a:lnTo>
                  <a:pt x="14" y="8181"/>
                </a:lnTo>
                <a:cubicBezTo>
                  <a:pt x="1" y="8208"/>
                  <a:pt x="1" y="8235"/>
                  <a:pt x="14" y="8262"/>
                </a:cubicBezTo>
                <a:cubicBezTo>
                  <a:pt x="28" y="8276"/>
                  <a:pt x="55" y="8289"/>
                  <a:pt x="82" y="8289"/>
                </a:cubicBezTo>
                <a:lnTo>
                  <a:pt x="1553" y="8289"/>
                </a:lnTo>
                <a:cubicBezTo>
                  <a:pt x="1594" y="8721"/>
                  <a:pt x="1715" y="9126"/>
                  <a:pt x="1904" y="9477"/>
                </a:cubicBezTo>
                <a:lnTo>
                  <a:pt x="14" y="12758"/>
                </a:lnTo>
                <a:cubicBezTo>
                  <a:pt x="1" y="12771"/>
                  <a:pt x="1" y="12798"/>
                  <a:pt x="14" y="12825"/>
                </a:cubicBezTo>
                <a:cubicBezTo>
                  <a:pt x="28" y="12852"/>
                  <a:pt x="55" y="12866"/>
                  <a:pt x="82" y="12866"/>
                </a:cubicBezTo>
                <a:lnTo>
                  <a:pt x="9491" y="12866"/>
                </a:lnTo>
                <a:cubicBezTo>
                  <a:pt x="9532" y="12866"/>
                  <a:pt x="9559" y="12825"/>
                  <a:pt x="9559" y="12785"/>
                </a:cubicBezTo>
                <a:cubicBezTo>
                  <a:pt x="9559" y="12771"/>
                  <a:pt x="9559" y="12758"/>
                  <a:pt x="9545" y="12744"/>
                </a:cubicBezTo>
                <a:lnTo>
                  <a:pt x="7655" y="9477"/>
                </a:lnTo>
                <a:cubicBezTo>
                  <a:pt x="7844" y="9126"/>
                  <a:pt x="7979" y="8721"/>
                  <a:pt x="8020" y="8289"/>
                </a:cubicBezTo>
                <a:lnTo>
                  <a:pt x="9491" y="8289"/>
                </a:lnTo>
                <a:cubicBezTo>
                  <a:pt x="9532" y="8289"/>
                  <a:pt x="9559" y="8262"/>
                  <a:pt x="9559" y="8222"/>
                </a:cubicBezTo>
                <a:cubicBezTo>
                  <a:pt x="9559" y="8208"/>
                  <a:pt x="9559" y="8195"/>
                  <a:pt x="9545" y="8181"/>
                </a:cubicBezTo>
                <a:lnTo>
                  <a:pt x="4847" y="41"/>
                </a:lnTo>
                <a:lnTo>
                  <a:pt x="4834" y="27"/>
                </a:lnTo>
                <a:cubicBezTo>
                  <a:pt x="4820" y="14"/>
                  <a:pt x="4807" y="0"/>
                  <a:pt x="4780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5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55"/>
          <p:cNvSpPr txBox="1">
            <a:spLocks noGrp="1"/>
          </p:cNvSpPr>
          <p:nvPr>
            <p:ph type="title" idx="2"/>
          </p:nvPr>
        </p:nvSpPr>
        <p:spPr>
          <a:xfrm>
            <a:off x="1725012" y="117960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1"/>
          </p:nvPr>
        </p:nvSpPr>
        <p:spPr>
          <a:xfrm>
            <a:off x="1725025" y="168730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5"/>
          <p:cNvSpPr txBox="1">
            <a:spLocks noGrp="1"/>
          </p:cNvSpPr>
          <p:nvPr>
            <p:ph type="title" idx="3"/>
          </p:nvPr>
        </p:nvSpPr>
        <p:spPr>
          <a:xfrm>
            <a:off x="1725012" y="235135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7" name="Google Shape;807;p55"/>
          <p:cNvSpPr txBox="1">
            <a:spLocks noGrp="1"/>
          </p:cNvSpPr>
          <p:nvPr>
            <p:ph type="subTitle" idx="4"/>
          </p:nvPr>
        </p:nvSpPr>
        <p:spPr>
          <a:xfrm>
            <a:off x="1725025" y="285905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55"/>
          <p:cNvSpPr txBox="1">
            <a:spLocks noGrp="1"/>
          </p:cNvSpPr>
          <p:nvPr>
            <p:ph type="title" idx="5"/>
          </p:nvPr>
        </p:nvSpPr>
        <p:spPr>
          <a:xfrm>
            <a:off x="1725012" y="352310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9" name="Google Shape;809;p55"/>
          <p:cNvSpPr txBox="1">
            <a:spLocks noGrp="1"/>
          </p:cNvSpPr>
          <p:nvPr>
            <p:ph type="subTitle" idx="6"/>
          </p:nvPr>
        </p:nvSpPr>
        <p:spPr>
          <a:xfrm>
            <a:off x="1725025" y="403080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55"/>
          <p:cNvSpPr txBox="1">
            <a:spLocks noGrp="1"/>
          </p:cNvSpPr>
          <p:nvPr>
            <p:ph type="title" idx="7"/>
          </p:nvPr>
        </p:nvSpPr>
        <p:spPr>
          <a:xfrm>
            <a:off x="5769437" y="117960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1" name="Google Shape;811;p55"/>
          <p:cNvSpPr txBox="1">
            <a:spLocks noGrp="1"/>
          </p:cNvSpPr>
          <p:nvPr>
            <p:ph type="subTitle" idx="8"/>
          </p:nvPr>
        </p:nvSpPr>
        <p:spPr>
          <a:xfrm>
            <a:off x="5769450" y="168730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55"/>
          <p:cNvSpPr txBox="1">
            <a:spLocks noGrp="1"/>
          </p:cNvSpPr>
          <p:nvPr>
            <p:ph type="title" idx="9"/>
          </p:nvPr>
        </p:nvSpPr>
        <p:spPr>
          <a:xfrm>
            <a:off x="5769437" y="235135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3" name="Google Shape;813;p55"/>
          <p:cNvSpPr txBox="1">
            <a:spLocks noGrp="1"/>
          </p:cNvSpPr>
          <p:nvPr>
            <p:ph type="subTitle" idx="13"/>
          </p:nvPr>
        </p:nvSpPr>
        <p:spPr>
          <a:xfrm>
            <a:off x="5769450" y="285905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55"/>
          <p:cNvSpPr txBox="1">
            <a:spLocks noGrp="1"/>
          </p:cNvSpPr>
          <p:nvPr>
            <p:ph type="title" idx="14"/>
          </p:nvPr>
        </p:nvSpPr>
        <p:spPr>
          <a:xfrm>
            <a:off x="5769437" y="352310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5" name="Google Shape;815;p55"/>
          <p:cNvSpPr txBox="1">
            <a:spLocks noGrp="1"/>
          </p:cNvSpPr>
          <p:nvPr>
            <p:ph type="subTitle" idx="15"/>
          </p:nvPr>
        </p:nvSpPr>
        <p:spPr>
          <a:xfrm>
            <a:off x="5769450" y="403080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55"/>
          <p:cNvSpPr/>
          <p:nvPr/>
        </p:nvSpPr>
        <p:spPr>
          <a:xfrm rot="3491184">
            <a:off x="7769924" y="3921302"/>
            <a:ext cx="2978532" cy="1457066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7" name="Google Shape;817;p55"/>
          <p:cNvPicPr preferRelativeResize="0"/>
          <p:nvPr/>
        </p:nvPicPr>
        <p:blipFill rotWithShape="1">
          <a:blip r:embed="rId2">
            <a:alphaModFix/>
          </a:blip>
          <a:srcRect l="17653" t="11200" r="34581" b="11770"/>
          <a:stretch/>
        </p:blipFill>
        <p:spPr>
          <a:xfrm rot="5736110">
            <a:off x="7638101" y="860284"/>
            <a:ext cx="2965519" cy="269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5"/>
          <p:cNvPicPr preferRelativeResize="0"/>
          <p:nvPr/>
        </p:nvPicPr>
        <p:blipFill rotWithShape="1">
          <a:blip r:embed="rId2">
            <a:alphaModFix/>
          </a:blip>
          <a:srcRect l="17653" t="11200" r="34581" b="11770"/>
          <a:stretch/>
        </p:blipFill>
        <p:spPr>
          <a:xfrm rot="-1349486">
            <a:off x="7038000" y="2724909"/>
            <a:ext cx="2965522" cy="269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8"/>
          <p:cNvSpPr/>
          <p:nvPr/>
        </p:nvSpPr>
        <p:spPr>
          <a:xfrm rot="-1911791" flipH="1">
            <a:off x="3940690" y="3706124"/>
            <a:ext cx="2930904" cy="2640319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8"/>
          <p:cNvSpPr/>
          <p:nvPr/>
        </p:nvSpPr>
        <p:spPr>
          <a:xfrm rot="10564021" flipH="1">
            <a:off x="4221988" y="3176030"/>
            <a:ext cx="2930875" cy="2640370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8"/>
          <p:cNvSpPr/>
          <p:nvPr/>
        </p:nvSpPr>
        <p:spPr>
          <a:xfrm rot="-3491184" flipH="1">
            <a:off x="-1572598" y="1937927"/>
            <a:ext cx="2978532" cy="1457066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58"/>
          <p:cNvGrpSpPr/>
          <p:nvPr/>
        </p:nvGrpSpPr>
        <p:grpSpPr>
          <a:xfrm>
            <a:off x="7650321" y="1161061"/>
            <a:ext cx="1988949" cy="1917576"/>
            <a:chOff x="2753000" y="2238350"/>
            <a:chExt cx="1812750" cy="1747700"/>
          </a:xfrm>
        </p:grpSpPr>
        <p:sp>
          <p:nvSpPr>
            <p:cNvPr id="879" name="Google Shape;879;p58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8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8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8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8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8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1" name="Google Shape;891;p58"/>
          <p:cNvPicPr preferRelativeResize="0"/>
          <p:nvPr/>
        </p:nvPicPr>
        <p:blipFill rotWithShape="1">
          <a:blip r:embed="rId2">
            <a:alphaModFix/>
          </a:blip>
          <a:srcRect l="19026" t="15544" r="22894" b="18562"/>
          <a:stretch/>
        </p:blipFill>
        <p:spPr>
          <a:xfrm rot="10292350">
            <a:off x="3428763" y="3884931"/>
            <a:ext cx="3150447" cy="201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58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-5736110" flipH="1">
            <a:off x="-1155412" y="261959"/>
            <a:ext cx="2965519" cy="269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58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1349486" flipH="1">
            <a:off x="-154539" y="-879941"/>
            <a:ext cx="2965522" cy="269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_1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9"/>
          <p:cNvSpPr/>
          <p:nvPr/>
        </p:nvSpPr>
        <p:spPr>
          <a:xfrm>
            <a:off x="0" y="-19200"/>
            <a:ext cx="9144000" cy="5181900"/>
          </a:xfrm>
          <a:prstGeom prst="frame">
            <a:avLst>
              <a:gd name="adj1" fmla="val 27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9"/>
          <p:cNvSpPr/>
          <p:nvPr/>
        </p:nvSpPr>
        <p:spPr>
          <a:xfrm rot="6982480" flipH="1">
            <a:off x="7090147" y="1570220"/>
            <a:ext cx="3875858" cy="1457091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9"/>
          <p:cNvSpPr/>
          <p:nvPr/>
        </p:nvSpPr>
        <p:spPr>
          <a:xfrm rot="2885269" flipH="1">
            <a:off x="7937793" y="120647"/>
            <a:ext cx="1599178" cy="3434917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59"/>
          <p:cNvGrpSpPr/>
          <p:nvPr/>
        </p:nvGrpSpPr>
        <p:grpSpPr>
          <a:xfrm>
            <a:off x="1061271" y="3576273"/>
            <a:ext cx="1988949" cy="1917576"/>
            <a:chOff x="2753000" y="2238350"/>
            <a:chExt cx="1812750" cy="1747700"/>
          </a:xfrm>
        </p:grpSpPr>
        <p:sp>
          <p:nvSpPr>
            <p:cNvPr id="900" name="Google Shape;900;p5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2" name="Google Shape;912;p59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-7195405">
            <a:off x="6568288" y="1180611"/>
            <a:ext cx="3067229" cy="278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9"/>
          <p:cNvPicPr preferRelativeResize="0"/>
          <p:nvPr/>
        </p:nvPicPr>
        <p:blipFill rotWithShape="1">
          <a:blip r:embed="rId4">
            <a:alphaModFix/>
          </a:blip>
          <a:srcRect l="19026" t="15544" r="22894" b="18562"/>
          <a:stretch/>
        </p:blipFill>
        <p:spPr>
          <a:xfrm rot="-4895851" flipH="1">
            <a:off x="-1657343" y="998799"/>
            <a:ext cx="3533636" cy="22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59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8383985">
            <a:off x="7459164" y="56187"/>
            <a:ext cx="3067228" cy="278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4_1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0"/>
          <p:cNvSpPr/>
          <p:nvPr/>
        </p:nvSpPr>
        <p:spPr>
          <a:xfrm rot="-5187645">
            <a:off x="-1402112" y="612077"/>
            <a:ext cx="2978752" cy="1457173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60"/>
          <p:cNvSpPr/>
          <p:nvPr/>
        </p:nvSpPr>
        <p:spPr>
          <a:xfrm rot="2178010" flipH="1">
            <a:off x="-1662124" y="254756"/>
            <a:ext cx="2930824" cy="2640247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60"/>
          <p:cNvSpPr/>
          <p:nvPr/>
        </p:nvSpPr>
        <p:spPr>
          <a:xfrm rot="9539763">
            <a:off x="625029" y="4384811"/>
            <a:ext cx="2978645" cy="1457121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9" name="Google Shape;919;p60"/>
          <p:cNvPicPr preferRelativeResize="0"/>
          <p:nvPr/>
        </p:nvPicPr>
        <p:blipFill rotWithShape="1">
          <a:blip r:embed="rId2">
            <a:alphaModFix/>
          </a:blip>
          <a:srcRect l="17653" t="11200" r="34581" b="11770"/>
          <a:stretch/>
        </p:blipFill>
        <p:spPr>
          <a:xfrm rot="9648467" flipH="1">
            <a:off x="569590" y="3874361"/>
            <a:ext cx="2965520" cy="26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p60"/>
          <p:cNvGrpSpPr/>
          <p:nvPr/>
        </p:nvGrpSpPr>
        <p:grpSpPr>
          <a:xfrm>
            <a:off x="5973921" y="-643089"/>
            <a:ext cx="1988949" cy="1917576"/>
            <a:chOff x="2753000" y="2238350"/>
            <a:chExt cx="1812750" cy="1747700"/>
          </a:xfrm>
        </p:grpSpPr>
        <p:sp>
          <p:nvSpPr>
            <p:cNvPr id="921" name="Google Shape;921;p60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0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0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0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0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0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0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0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0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0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3" name="Google Shape;933;p60"/>
          <p:cNvPicPr preferRelativeResize="0"/>
          <p:nvPr/>
        </p:nvPicPr>
        <p:blipFill rotWithShape="1">
          <a:blip r:embed="rId2">
            <a:alphaModFix/>
          </a:blip>
          <a:srcRect l="17653" t="11200" r="34581" b="11770"/>
          <a:stretch/>
        </p:blipFill>
        <p:spPr>
          <a:xfrm rot="5239051" flipH="1">
            <a:off x="-1364851" y="813524"/>
            <a:ext cx="3232022" cy="293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"/>
          <p:cNvSpPr/>
          <p:nvPr/>
        </p:nvSpPr>
        <p:spPr>
          <a:xfrm rot="10800000" flipH="1">
            <a:off x="0" y="-19200"/>
            <a:ext cx="9144000" cy="5181900"/>
          </a:xfrm>
          <a:prstGeom prst="frame">
            <a:avLst>
              <a:gd name="adj1" fmla="val 27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1388100" y="1239750"/>
            <a:ext cx="6367800" cy="2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-5736110" flipH="1">
            <a:off x="-1626062" y="1350784"/>
            <a:ext cx="2965519" cy="26900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2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5" name="Google Shape;55;p4"/>
          <p:cNvGrpSpPr/>
          <p:nvPr/>
        </p:nvGrpSpPr>
        <p:grpSpPr>
          <a:xfrm>
            <a:off x="-1371029" y="2575111"/>
            <a:ext cx="1988949" cy="1917576"/>
            <a:chOff x="2753000" y="2238350"/>
            <a:chExt cx="1812750" cy="1747700"/>
          </a:xfrm>
        </p:grpSpPr>
        <p:sp>
          <p:nvSpPr>
            <p:cNvPr id="56" name="Google Shape;56;p4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4"/>
          <p:cNvSpPr/>
          <p:nvPr/>
        </p:nvSpPr>
        <p:spPr>
          <a:xfrm rot="3200367">
            <a:off x="7416405" y="810777"/>
            <a:ext cx="3875824" cy="1456989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"/>
          <p:cNvSpPr/>
          <p:nvPr/>
        </p:nvSpPr>
        <p:spPr>
          <a:xfrm rot="-5151844" flipH="1">
            <a:off x="7805527" y="3198408"/>
            <a:ext cx="2931088" cy="2640466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2">
            <a:alphaModFix/>
          </a:blip>
          <a:srcRect l="16480" t="5865" r="9712" b="1909"/>
          <a:stretch/>
        </p:blipFill>
        <p:spPr>
          <a:xfrm>
            <a:off x="7249401" y="3589862"/>
            <a:ext cx="3538632" cy="248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6"/>
          <p:cNvGrpSpPr/>
          <p:nvPr/>
        </p:nvGrpSpPr>
        <p:grpSpPr>
          <a:xfrm>
            <a:off x="-970254" y="617211"/>
            <a:ext cx="1988949" cy="1917576"/>
            <a:chOff x="2753000" y="2238350"/>
            <a:chExt cx="1812750" cy="1747700"/>
          </a:xfrm>
        </p:grpSpPr>
        <p:sp>
          <p:nvSpPr>
            <p:cNvPr id="96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1251450" y="1134875"/>
            <a:ext cx="6641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"/>
          </p:nvPr>
        </p:nvSpPr>
        <p:spPr>
          <a:xfrm>
            <a:off x="2326950" y="2585425"/>
            <a:ext cx="4490100" cy="1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9"/>
          <p:cNvSpPr/>
          <p:nvPr/>
        </p:nvSpPr>
        <p:spPr>
          <a:xfrm rot="-3409923">
            <a:off x="-865484" y="-232876"/>
            <a:ext cx="3875906" cy="1456989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rot="6391061" flipH="1">
            <a:off x="-811291" y="-899208"/>
            <a:ext cx="2931020" cy="2640354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rot="4508492">
            <a:off x="7407369" y="2278876"/>
            <a:ext cx="3875996" cy="1456947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9"/>
          <p:cNvPicPr preferRelativeResize="0"/>
          <p:nvPr/>
        </p:nvPicPr>
        <p:blipFill rotWithShape="1">
          <a:blip r:embed="rId2">
            <a:alphaModFix/>
          </a:blip>
          <a:srcRect l="16480" t="5865" r="9712" b="1909"/>
          <a:stretch/>
        </p:blipFill>
        <p:spPr>
          <a:xfrm rot="10650840">
            <a:off x="-1153524" y="-916087"/>
            <a:ext cx="3538631" cy="24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l="19026" t="15544" r="22894" b="18562"/>
          <a:stretch/>
        </p:blipFill>
        <p:spPr>
          <a:xfrm rot="5152497">
            <a:off x="7216888" y="2042631"/>
            <a:ext cx="3150448" cy="201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26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/>
          <p:nvPr/>
        </p:nvSpPr>
        <p:spPr>
          <a:xfrm>
            <a:off x="0" y="-19200"/>
            <a:ext cx="9144000" cy="5181900"/>
          </a:xfrm>
          <a:prstGeom prst="frame">
            <a:avLst>
              <a:gd name="adj1" fmla="val 27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subTitle" idx="1"/>
          </p:nvPr>
        </p:nvSpPr>
        <p:spPr>
          <a:xfrm>
            <a:off x="720000" y="1254769"/>
            <a:ext cx="27255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2"/>
          </p:nvPr>
        </p:nvSpPr>
        <p:spPr>
          <a:xfrm>
            <a:off x="723050" y="2437358"/>
            <a:ext cx="27255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subTitle" idx="3"/>
          </p:nvPr>
        </p:nvSpPr>
        <p:spPr>
          <a:xfrm>
            <a:off x="720000" y="3610524"/>
            <a:ext cx="27255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4"/>
          </p:nvPr>
        </p:nvSpPr>
        <p:spPr>
          <a:xfrm>
            <a:off x="720000" y="1721914"/>
            <a:ext cx="2722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5"/>
          <p:cNvSpPr txBox="1">
            <a:spLocks noGrp="1"/>
          </p:cNvSpPr>
          <p:nvPr>
            <p:ph type="subTitle" idx="5"/>
          </p:nvPr>
        </p:nvSpPr>
        <p:spPr>
          <a:xfrm>
            <a:off x="723050" y="2895073"/>
            <a:ext cx="2722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5"/>
          <p:cNvSpPr txBox="1">
            <a:spLocks noGrp="1"/>
          </p:cNvSpPr>
          <p:nvPr>
            <p:ph type="subTitle" idx="6"/>
          </p:nvPr>
        </p:nvSpPr>
        <p:spPr>
          <a:xfrm>
            <a:off x="720000" y="4088366"/>
            <a:ext cx="2722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title" idx="7" hasCustomPrompt="1"/>
          </p:nvPr>
        </p:nvSpPr>
        <p:spPr>
          <a:xfrm>
            <a:off x="3405425" y="1320922"/>
            <a:ext cx="7533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5"/>
          <p:cNvSpPr txBox="1">
            <a:spLocks noGrp="1"/>
          </p:cNvSpPr>
          <p:nvPr>
            <p:ph type="title" idx="8" hasCustomPrompt="1"/>
          </p:nvPr>
        </p:nvSpPr>
        <p:spPr>
          <a:xfrm>
            <a:off x="3405425" y="2465721"/>
            <a:ext cx="7533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5"/>
          <p:cNvSpPr txBox="1">
            <a:spLocks noGrp="1"/>
          </p:cNvSpPr>
          <p:nvPr>
            <p:ph type="title" idx="9" hasCustomPrompt="1"/>
          </p:nvPr>
        </p:nvSpPr>
        <p:spPr>
          <a:xfrm>
            <a:off x="3405425" y="3631771"/>
            <a:ext cx="7533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3"/>
          </p:nvPr>
        </p:nvSpPr>
        <p:spPr>
          <a:xfrm>
            <a:off x="5087625" y="1254769"/>
            <a:ext cx="27225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14"/>
          </p:nvPr>
        </p:nvSpPr>
        <p:spPr>
          <a:xfrm>
            <a:off x="5090674" y="2437358"/>
            <a:ext cx="27225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subTitle" idx="15"/>
          </p:nvPr>
        </p:nvSpPr>
        <p:spPr>
          <a:xfrm>
            <a:off x="5087625" y="3610524"/>
            <a:ext cx="27225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6"/>
          </p:nvPr>
        </p:nvSpPr>
        <p:spPr>
          <a:xfrm>
            <a:off x="5087625" y="1721914"/>
            <a:ext cx="2719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7"/>
          </p:nvPr>
        </p:nvSpPr>
        <p:spPr>
          <a:xfrm>
            <a:off x="5090674" y="2895073"/>
            <a:ext cx="2719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ubTitle" idx="18"/>
          </p:nvPr>
        </p:nvSpPr>
        <p:spPr>
          <a:xfrm>
            <a:off x="5087625" y="4088366"/>
            <a:ext cx="2719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title" idx="19" hasCustomPrompt="1"/>
          </p:nvPr>
        </p:nvSpPr>
        <p:spPr>
          <a:xfrm>
            <a:off x="4331300" y="1320922"/>
            <a:ext cx="7533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3" name="Google Shape;233;p15"/>
          <p:cNvSpPr txBox="1">
            <a:spLocks noGrp="1"/>
          </p:cNvSpPr>
          <p:nvPr>
            <p:ph type="title" idx="20" hasCustomPrompt="1"/>
          </p:nvPr>
        </p:nvSpPr>
        <p:spPr>
          <a:xfrm>
            <a:off x="4331300" y="2465721"/>
            <a:ext cx="7533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4" name="Google Shape;234;p15"/>
          <p:cNvSpPr txBox="1">
            <a:spLocks noGrp="1"/>
          </p:cNvSpPr>
          <p:nvPr>
            <p:ph type="title" idx="21" hasCustomPrompt="1"/>
          </p:nvPr>
        </p:nvSpPr>
        <p:spPr>
          <a:xfrm>
            <a:off x="4331300" y="3631771"/>
            <a:ext cx="7533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5"/>
          <p:cNvSpPr/>
          <p:nvPr/>
        </p:nvSpPr>
        <p:spPr>
          <a:xfrm rot="-9927876" flipH="1">
            <a:off x="7781991" y="-903546"/>
            <a:ext cx="4133670" cy="3723879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 rot="4508492">
            <a:off x="7505919" y="480451"/>
            <a:ext cx="3875996" cy="1456947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3">
            <a:alphaModFix/>
          </a:blip>
          <a:srcRect l="19026" t="15544" r="22894" b="18562"/>
          <a:stretch/>
        </p:blipFill>
        <p:spPr>
          <a:xfrm rot="5152499">
            <a:off x="7276333" y="312737"/>
            <a:ext cx="3269109" cy="20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 flipH="1">
            <a:off x="2236650" y="3336075"/>
            <a:ext cx="4670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subTitle" idx="1"/>
          </p:nvPr>
        </p:nvSpPr>
        <p:spPr>
          <a:xfrm flipH="1">
            <a:off x="1799550" y="1409325"/>
            <a:ext cx="5544900" cy="1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2">
            <a:alphaModFix/>
          </a:blip>
          <a:srcRect l="17653" t="11200" r="34581" b="11770"/>
          <a:stretch/>
        </p:blipFill>
        <p:spPr>
          <a:xfrm rot="-7109884">
            <a:off x="7219578" y="3008373"/>
            <a:ext cx="3067225" cy="278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6"/>
          <p:cNvGrpSpPr/>
          <p:nvPr/>
        </p:nvGrpSpPr>
        <p:grpSpPr>
          <a:xfrm>
            <a:off x="6798871" y="-480839"/>
            <a:ext cx="1988949" cy="1917576"/>
            <a:chOff x="2753000" y="2238350"/>
            <a:chExt cx="1812750" cy="1747700"/>
          </a:xfrm>
        </p:grpSpPr>
        <p:sp>
          <p:nvSpPr>
            <p:cNvPr id="243" name="Google Shape;243;p1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 flipH="1">
            <a:off x="720300" y="3992500"/>
            <a:ext cx="75225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ubTitle" idx="1"/>
          </p:nvPr>
        </p:nvSpPr>
        <p:spPr>
          <a:xfrm flipH="1">
            <a:off x="720000" y="2208475"/>
            <a:ext cx="7522500" cy="16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3"/>
          <p:cNvSpPr/>
          <p:nvPr/>
        </p:nvSpPr>
        <p:spPr>
          <a:xfrm>
            <a:off x="0" y="-19200"/>
            <a:ext cx="9144000" cy="5181900"/>
          </a:xfrm>
          <a:prstGeom prst="frame">
            <a:avLst>
              <a:gd name="adj1" fmla="val 27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title" hasCustomPrompt="1"/>
          </p:nvPr>
        </p:nvSpPr>
        <p:spPr>
          <a:xfrm>
            <a:off x="3334850" y="2296400"/>
            <a:ext cx="5095800" cy="19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2" name="Google Shape;342;p23"/>
          <p:cNvSpPr txBox="1">
            <a:spLocks noGrp="1"/>
          </p:cNvSpPr>
          <p:nvPr>
            <p:ph type="subTitle" idx="1"/>
          </p:nvPr>
        </p:nvSpPr>
        <p:spPr>
          <a:xfrm>
            <a:off x="3334850" y="4140900"/>
            <a:ext cx="50958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3"/>
          <p:cNvSpPr/>
          <p:nvPr/>
        </p:nvSpPr>
        <p:spPr>
          <a:xfrm rot="8472464">
            <a:off x="-2620454" y="1818920"/>
            <a:ext cx="4133570" cy="3723882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"/>
          <p:cNvSpPr/>
          <p:nvPr/>
        </p:nvSpPr>
        <p:spPr>
          <a:xfrm rot="-4508492" flipH="1">
            <a:off x="-2022881" y="1461701"/>
            <a:ext cx="3875996" cy="1456947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23"/>
          <p:cNvGrpSpPr/>
          <p:nvPr/>
        </p:nvGrpSpPr>
        <p:grpSpPr>
          <a:xfrm>
            <a:off x="7252946" y="-418777"/>
            <a:ext cx="1988949" cy="1917576"/>
            <a:chOff x="2753000" y="2238350"/>
            <a:chExt cx="1812750" cy="1747700"/>
          </a:xfrm>
        </p:grpSpPr>
        <p:sp>
          <p:nvSpPr>
            <p:cNvPr id="346" name="Google Shape;346;p23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8" name="Google Shape;358;p23"/>
          <p:cNvPicPr preferRelativeResize="0"/>
          <p:nvPr/>
        </p:nvPicPr>
        <p:blipFill rotWithShape="1">
          <a:blip r:embed="rId3">
            <a:alphaModFix/>
          </a:blip>
          <a:srcRect l="19026" t="15544" r="22894" b="18562"/>
          <a:stretch/>
        </p:blipFill>
        <p:spPr>
          <a:xfrm rot="-5152499" flipH="1">
            <a:off x="-1108714" y="3206262"/>
            <a:ext cx="3269109" cy="20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/>
          <p:cNvPicPr preferRelativeResize="0"/>
          <p:nvPr/>
        </p:nvPicPr>
        <p:blipFill rotWithShape="1">
          <a:blip r:embed="rId4">
            <a:alphaModFix/>
          </a:blip>
          <a:srcRect l="17653" t="11200" r="34581" b="11770"/>
          <a:stretch/>
        </p:blipFill>
        <p:spPr>
          <a:xfrm rot="-323489">
            <a:off x="-818633" y="-559609"/>
            <a:ext cx="3232022" cy="293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 rotWithShape="1">
          <a:blip r:embed="rId3">
            <a:alphaModFix/>
          </a:blip>
          <a:srcRect l="19026" t="15544" r="22894" b="18562"/>
          <a:stretch/>
        </p:blipFill>
        <p:spPr>
          <a:xfrm>
            <a:off x="1948774" y="-704983"/>
            <a:ext cx="3369010" cy="215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  <a:defRPr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9" r:id="rId9"/>
    <p:sldLayoutId id="2147483689" r:id="rId10"/>
    <p:sldLayoutId id="2147483690" r:id="rId11"/>
    <p:sldLayoutId id="2147483693" r:id="rId12"/>
    <p:sldLayoutId id="2147483696" r:id="rId13"/>
    <p:sldLayoutId id="2147483701" r:id="rId14"/>
    <p:sldLayoutId id="2147483704" r:id="rId15"/>
    <p:sldLayoutId id="2147483705" r:id="rId16"/>
    <p:sldLayoutId id="2147483706" r:id="rId17"/>
    <p:sldLayoutId id="2147483710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5MGyikCVx_KJ0n7un4-Zw8MDviRm_vwa/view" TargetMode="External"/><Relationship Id="rId3" Type="http://schemas.openxmlformats.org/officeDocument/2006/relationships/hyperlink" Target="https://drive.google.com/file/d/1a_D6Cw_ncpmdw7BHxo2vn8Av2yWN91EV/view" TargetMode="External"/><Relationship Id="rId7" Type="http://schemas.openxmlformats.org/officeDocument/2006/relationships/hyperlink" Target="https://drive.google.com/file/d/1XgE87OzcIwcxMxLu7VKthxVw6MGcHR7m/view?usp=shar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rive.google.com/file/d/1BiZaT3D2qBv7NEGIHvYjnHqeyiApTb3Z/view" TargetMode="External"/><Relationship Id="rId5" Type="http://schemas.openxmlformats.org/officeDocument/2006/relationships/hyperlink" Target="https://drive.google.com/file/d/1TsMnftg8UHRNtypV23PJei3b4rDxwDg7/view" TargetMode="External"/><Relationship Id="rId4" Type="http://schemas.openxmlformats.org/officeDocument/2006/relationships/hyperlink" Target="https://drive.google.com/file/d/1UtvfQ8Tas-TvPamb-d987N5fOBjhooj9/view?usp=sharing" TargetMode="External"/><Relationship Id="rId9" Type="http://schemas.openxmlformats.org/officeDocument/2006/relationships/hyperlink" Target="https://drive.google.com/file/d/1hzMQ7pYPV6A5dyKci0dDts06bFf_wXQk/vie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3"/>
          <p:cNvSpPr/>
          <p:nvPr/>
        </p:nvSpPr>
        <p:spPr>
          <a:xfrm>
            <a:off x="7400240" y="417372"/>
            <a:ext cx="484334" cy="317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smtClean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ora;600"/>
              </a:rPr>
              <a:t>23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ora;600"/>
            </a:endParaRPr>
          </a:p>
        </p:txBody>
      </p:sp>
      <p:sp>
        <p:nvSpPr>
          <p:cNvPr id="1205" name="Google Shape;1205;p73"/>
          <p:cNvSpPr/>
          <p:nvPr/>
        </p:nvSpPr>
        <p:spPr>
          <a:xfrm>
            <a:off x="6788723" y="413357"/>
            <a:ext cx="534627" cy="325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Sora;600"/>
              </a:rPr>
              <a:t>20</a:t>
            </a:r>
          </a:p>
        </p:txBody>
      </p:sp>
      <p:cxnSp>
        <p:nvCxnSpPr>
          <p:cNvPr id="1206" name="Google Shape;1206;p73"/>
          <p:cNvCxnSpPr/>
          <p:nvPr/>
        </p:nvCxnSpPr>
        <p:spPr>
          <a:xfrm>
            <a:off x="4567975" y="832700"/>
            <a:ext cx="381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7" name="Google Shape;1247;p73">
            <a:hlinkClick r:id="rId4" action="ppaction://hlinksldjump"/>
          </p:cNvPr>
          <p:cNvSpPr/>
          <p:nvPr/>
        </p:nvSpPr>
        <p:spPr>
          <a:xfrm>
            <a:off x="574075" y="4147500"/>
            <a:ext cx="5727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248" name="Google Shape;1248;p73"/>
          <p:cNvGrpSpPr/>
          <p:nvPr/>
        </p:nvGrpSpPr>
        <p:grpSpPr>
          <a:xfrm>
            <a:off x="688551" y="4264236"/>
            <a:ext cx="343759" cy="339271"/>
            <a:chOff x="6232000" y="1435050"/>
            <a:chExt cx="488225" cy="481850"/>
          </a:xfrm>
        </p:grpSpPr>
        <p:sp>
          <p:nvSpPr>
            <p:cNvPr id="1249" name="Google Shape;1249;p73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0" name="Google Shape;1250;p73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1" name="Google Shape;1251;p73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2" name="Google Shape;1252;p73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3" name="Google Shape;1253;p73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" name="Google Shape;944;p64"/>
          <p:cNvSpPr txBox="1">
            <a:spLocks/>
          </p:cNvSpPr>
          <p:nvPr/>
        </p:nvSpPr>
        <p:spPr>
          <a:xfrm>
            <a:off x="1512925" y="926611"/>
            <a:ext cx="6110100" cy="26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sz="41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id-ID" smtClean="0">
                <a:solidFill>
                  <a:schemeClr val="lt1"/>
                </a:solidFill>
              </a:rPr>
              <a:t>Sistem Informasi Perpustakaan</a:t>
            </a:r>
            <a:br>
              <a:rPr lang="id-ID" smtClean="0">
                <a:solidFill>
                  <a:schemeClr val="lt1"/>
                </a:solidFill>
              </a:rPr>
            </a:br>
            <a:r>
              <a:rPr lang="id-ID" smtClean="0">
                <a:solidFill>
                  <a:schemeClr val="lt1"/>
                </a:solidFill>
              </a:rPr>
              <a:t>(SIP)</a:t>
            </a:r>
            <a:endParaRPr lang="id-ID" dirty="0">
              <a:solidFill>
                <a:schemeClr val="lt1"/>
              </a:solidFill>
            </a:endParaRPr>
          </a:p>
        </p:txBody>
      </p:sp>
      <p:sp>
        <p:nvSpPr>
          <p:cNvPr id="19" name="Google Shape;945;p64"/>
          <p:cNvSpPr txBox="1">
            <a:spLocks noGrp="1"/>
          </p:cNvSpPr>
          <p:nvPr>
            <p:ph type="subTitle" idx="1"/>
          </p:nvPr>
        </p:nvSpPr>
        <p:spPr>
          <a:xfrm>
            <a:off x="1512925" y="3533911"/>
            <a:ext cx="61101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lt1"/>
                </a:solidFill>
              </a:rPr>
              <a:t>Pemrograman Berorientasi Objek</a:t>
            </a:r>
          </a:p>
          <a:p>
            <a:pPr marL="0" lvl="0" indent="0" algn="ctr">
              <a:buClr>
                <a:schemeClr val="dk1"/>
              </a:buClr>
              <a:buSzPts val="1100"/>
            </a:pPr>
            <a:r>
              <a:rPr lang="en-US" b="1" dirty="0" smtClean="0">
                <a:solidFill>
                  <a:schemeClr val="lt1"/>
                </a:solidFill>
              </a:rPr>
              <a:t>Alun </a:t>
            </a:r>
            <a:r>
              <a:rPr lang="en-US" b="1" dirty="0" err="1">
                <a:solidFill>
                  <a:schemeClr val="lt1"/>
                </a:solidFill>
              </a:rPr>
              <a:t>Sujjada</a:t>
            </a:r>
            <a:r>
              <a:rPr lang="en-US" b="1" dirty="0">
                <a:solidFill>
                  <a:schemeClr val="lt1"/>
                </a:solidFill>
              </a:rPr>
              <a:t>, </a:t>
            </a:r>
            <a:r>
              <a:rPr lang="en-US" b="1" dirty="0" err="1">
                <a:solidFill>
                  <a:schemeClr val="lt1"/>
                </a:solidFill>
              </a:rPr>
              <a:t>S.Kom</a:t>
            </a:r>
            <a:r>
              <a:rPr lang="en-US" b="1" dirty="0">
                <a:solidFill>
                  <a:schemeClr val="lt1"/>
                </a:solidFill>
              </a:rPr>
              <a:t>, M.T</a:t>
            </a:r>
            <a:endParaRPr b="1" dirty="0">
              <a:solidFill>
                <a:schemeClr val="lt1"/>
              </a:solidFill>
            </a:endParaRPr>
          </a:p>
        </p:txBody>
      </p:sp>
      <p:grpSp>
        <p:nvGrpSpPr>
          <p:cNvPr id="20" name="Google Shape;4213;p144"/>
          <p:cNvGrpSpPr/>
          <p:nvPr/>
        </p:nvGrpSpPr>
        <p:grpSpPr>
          <a:xfrm>
            <a:off x="455800" y="237717"/>
            <a:ext cx="373710" cy="396999"/>
            <a:chOff x="2455440" y="1224969"/>
            <a:chExt cx="414129" cy="439888"/>
          </a:xfrm>
        </p:grpSpPr>
        <p:sp>
          <p:nvSpPr>
            <p:cNvPr id="21" name="Google Shape;4214;p144"/>
            <p:cNvSpPr/>
            <p:nvPr/>
          </p:nvSpPr>
          <p:spPr>
            <a:xfrm>
              <a:off x="2649934" y="1418843"/>
              <a:ext cx="50901" cy="65022"/>
            </a:xfrm>
            <a:custGeom>
              <a:avLst/>
              <a:gdLst/>
              <a:ahLst/>
              <a:cxnLst/>
              <a:rect l="l" t="t" r="r" b="b"/>
              <a:pathLst>
                <a:path w="1067" h="1363" extrusionOk="0">
                  <a:moveTo>
                    <a:pt x="527" y="0"/>
                  </a:moveTo>
                  <a:cubicBezTo>
                    <a:pt x="365" y="0"/>
                    <a:pt x="55" y="513"/>
                    <a:pt x="1" y="1363"/>
                  </a:cubicBezTo>
                  <a:lnTo>
                    <a:pt x="1067" y="1363"/>
                  </a:lnTo>
                  <a:cubicBezTo>
                    <a:pt x="1013" y="513"/>
                    <a:pt x="703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15;p144"/>
            <p:cNvSpPr/>
            <p:nvPr/>
          </p:nvSpPr>
          <p:spPr>
            <a:xfrm>
              <a:off x="2649934" y="1509579"/>
              <a:ext cx="50901" cy="64449"/>
            </a:xfrm>
            <a:custGeom>
              <a:avLst/>
              <a:gdLst/>
              <a:ahLst/>
              <a:cxnLst/>
              <a:rect l="l" t="t" r="r" b="b"/>
              <a:pathLst>
                <a:path w="1067" h="1351" extrusionOk="0">
                  <a:moveTo>
                    <a:pt x="1" y="1"/>
                  </a:moveTo>
                  <a:cubicBezTo>
                    <a:pt x="55" y="852"/>
                    <a:pt x="365" y="1351"/>
                    <a:pt x="527" y="1351"/>
                  </a:cubicBezTo>
                  <a:cubicBezTo>
                    <a:pt x="703" y="1351"/>
                    <a:pt x="1013" y="852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16;p144"/>
            <p:cNvSpPr/>
            <p:nvPr/>
          </p:nvSpPr>
          <p:spPr>
            <a:xfrm>
              <a:off x="2455440" y="1224969"/>
              <a:ext cx="51569" cy="439888"/>
            </a:xfrm>
            <a:custGeom>
              <a:avLst/>
              <a:gdLst/>
              <a:ahLst/>
              <a:cxnLst/>
              <a:rect l="l" t="t" r="r" b="b"/>
              <a:pathLst>
                <a:path w="1081" h="9221" extrusionOk="0">
                  <a:moveTo>
                    <a:pt x="1" y="0"/>
                  </a:moveTo>
                  <a:lnTo>
                    <a:pt x="1" y="9221"/>
                  </a:lnTo>
                  <a:lnTo>
                    <a:pt x="1081" y="922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17;p144"/>
            <p:cNvSpPr/>
            <p:nvPr/>
          </p:nvSpPr>
          <p:spPr>
            <a:xfrm>
              <a:off x="2599032" y="1430436"/>
              <a:ext cx="35493" cy="53430"/>
            </a:xfrm>
            <a:custGeom>
              <a:avLst/>
              <a:gdLst/>
              <a:ahLst/>
              <a:cxnLst/>
              <a:rect l="l" t="t" r="r" b="b"/>
              <a:pathLst>
                <a:path w="744" h="1120" extrusionOk="0">
                  <a:moveTo>
                    <a:pt x="744" y="0"/>
                  </a:moveTo>
                  <a:cubicBezTo>
                    <a:pt x="352" y="243"/>
                    <a:pt x="69" y="648"/>
                    <a:pt x="1" y="1120"/>
                  </a:cubicBezTo>
                  <a:lnTo>
                    <a:pt x="528" y="1120"/>
                  </a:lnTo>
                  <a:cubicBezTo>
                    <a:pt x="541" y="702"/>
                    <a:pt x="622" y="324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18;p144"/>
            <p:cNvSpPr/>
            <p:nvPr/>
          </p:nvSpPr>
          <p:spPr>
            <a:xfrm>
              <a:off x="2715624" y="1430436"/>
              <a:ext cx="36113" cy="53430"/>
            </a:xfrm>
            <a:custGeom>
              <a:avLst/>
              <a:gdLst/>
              <a:ahLst/>
              <a:cxnLst/>
              <a:rect l="l" t="t" r="r" b="b"/>
              <a:pathLst>
                <a:path w="757" h="1120" extrusionOk="0">
                  <a:moveTo>
                    <a:pt x="1" y="0"/>
                  </a:moveTo>
                  <a:cubicBezTo>
                    <a:pt x="136" y="324"/>
                    <a:pt x="203" y="702"/>
                    <a:pt x="230" y="1120"/>
                  </a:cubicBezTo>
                  <a:lnTo>
                    <a:pt x="757" y="1120"/>
                  </a:lnTo>
                  <a:cubicBezTo>
                    <a:pt x="676" y="648"/>
                    <a:pt x="392" y="24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19;p144"/>
            <p:cNvSpPr/>
            <p:nvPr/>
          </p:nvSpPr>
          <p:spPr>
            <a:xfrm>
              <a:off x="2533342" y="1224969"/>
              <a:ext cx="284083" cy="439888"/>
            </a:xfrm>
            <a:custGeom>
              <a:avLst/>
              <a:gdLst/>
              <a:ahLst/>
              <a:cxnLst/>
              <a:rect l="l" t="t" r="r" b="b"/>
              <a:pathLst>
                <a:path w="5955" h="9221" extrusionOk="0">
                  <a:moveTo>
                    <a:pt x="4875" y="1364"/>
                  </a:moveTo>
                  <a:lnTo>
                    <a:pt x="4875" y="1904"/>
                  </a:lnTo>
                  <a:lnTo>
                    <a:pt x="1081" y="1904"/>
                  </a:lnTo>
                  <a:lnTo>
                    <a:pt x="1081" y="1364"/>
                  </a:lnTo>
                  <a:close/>
                  <a:moveTo>
                    <a:pt x="4875" y="2444"/>
                  </a:moveTo>
                  <a:lnTo>
                    <a:pt x="4875" y="2984"/>
                  </a:lnTo>
                  <a:lnTo>
                    <a:pt x="1081" y="2984"/>
                  </a:lnTo>
                  <a:lnTo>
                    <a:pt x="1081" y="2444"/>
                  </a:lnTo>
                  <a:close/>
                  <a:moveTo>
                    <a:pt x="2971" y="3524"/>
                  </a:moveTo>
                  <a:cubicBezTo>
                    <a:pt x="4173" y="3524"/>
                    <a:pt x="5145" y="4496"/>
                    <a:pt x="5145" y="5697"/>
                  </a:cubicBezTo>
                  <a:cubicBezTo>
                    <a:pt x="5145" y="6899"/>
                    <a:pt x="4173" y="7871"/>
                    <a:pt x="2971" y="7871"/>
                  </a:cubicBezTo>
                  <a:cubicBezTo>
                    <a:pt x="1783" y="7871"/>
                    <a:pt x="811" y="6899"/>
                    <a:pt x="811" y="5697"/>
                  </a:cubicBezTo>
                  <a:cubicBezTo>
                    <a:pt x="811" y="4496"/>
                    <a:pt x="1783" y="3524"/>
                    <a:pt x="2971" y="3524"/>
                  </a:cubicBezTo>
                  <a:close/>
                  <a:moveTo>
                    <a:pt x="1" y="0"/>
                  </a:moveTo>
                  <a:lnTo>
                    <a:pt x="1" y="9221"/>
                  </a:lnTo>
                  <a:lnTo>
                    <a:pt x="5955" y="9221"/>
                  </a:lnTo>
                  <a:lnTo>
                    <a:pt x="59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20;p144"/>
            <p:cNvSpPr/>
            <p:nvPr/>
          </p:nvSpPr>
          <p:spPr>
            <a:xfrm>
              <a:off x="2599032" y="1509579"/>
              <a:ext cx="35493" cy="53525"/>
            </a:xfrm>
            <a:custGeom>
              <a:avLst/>
              <a:gdLst/>
              <a:ahLst/>
              <a:cxnLst/>
              <a:rect l="l" t="t" r="r" b="b"/>
              <a:pathLst>
                <a:path w="744" h="1122" extrusionOk="0">
                  <a:moveTo>
                    <a:pt x="1" y="1"/>
                  </a:moveTo>
                  <a:cubicBezTo>
                    <a:pt x="69" y="474"/>
                    <a:pt x="352" y="879"/>
                    <a:pt x="744" y="1122"/>
                  </a:cubicBezTo>
                  <a:cubicBezTo>
                    <a:pt x="622" y="798"/>
                    <a:pt x="541" y="420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21;p144"/>
            <p:cNvSpPr/>
            <p:nvPr/>
          </p:nvSpPr>
          <p:spPr>
            <a:xfrm>
              <a:off x="2715624" y="1509579"/>
              <a:ext cx="36113" cy="53525"/>
            </a:xfrm>
            <a:custGeom>
              <a:avLst/>
              <a:gdLst/>
              <a:ahLst/>
              <a:cxnLst/>
              <a:rect l="l" t="t" r="r" b="b"/>
              <a:pathLst>
                <a:path w="757" h="1122" extrusionOk="0">
                  <a:moveTo>
                    <a:pt x="230" y="1"/>
                  </a:moveTo>
                  <a:cubicBezTo>
                    <a:pt x="203" y="420"/>
                    <a:pt x="136" y="798"/>
                    <a:pt x="1" y="1122"/>
                  </a:cubicBezTo>
                  <a:cubicBezTo>
                    <a:pt x="392" y="879"/>
                    <a:pt x="676" y="474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22;p144"/>
            <p:cNvSpPr/>
            <p:nvPr/>
          </p:nvSpPr>
          <p:spPr>
            <a:xfrm>
              <a:off x="2843140" y="1250682"/>
              <a:ext cx="26429" cy="37401"/>
            </a:xfrm>
            <a:custGeom>
              <a:avLst/>
              <a:gdLst/>
              <a:ahLst/>
              <a:cxnLst/>
              <a:rect l="l" t="t" r="r" b="b"/>
              <a:pathLst>
                <a:path w="55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54" y="78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23;p144"/>
            <p:cNvSpPr/>
            <p:nvPr/>
          </p:nvSpPr>
          <p:spPr>
            <a:xfrm>
              <a:off x="2843140" y="1374334"/>
              <a:ext cx="26429" cy="37401"/>
            </a:xfrm>
            <a:custGeom>
              <a:avLst/>
              <a:gdLst/>
              <a:ahLst/>
              <a:cxnLst/>
              <a:rect l="l" t="t" r="r" b="b"/>
              <a:pathLst>
                <a:path w="55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54" y="78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24;p144"/>
            <p:cNvSpPr/>
            <p:nvPr/>
          </p:nvSpPr>
          <p:spPr>
            <a:xfrm>
              <a:off x="2843140" y="1436876"/>
              <a:ext cx="26429" cy="36685"/>
            </a:xfrm>
            <a:custGeom>
              <a:avLst/>
              <a:gdLst/>
              <a:ahLst/>
              <a:cxnLst/>
              <a:rect l="l" t="t" r="r" b="b"/>
              <a:pathLst>
                <a:path w="554" h="769" extrusionOk="0">
                  <a:moveTo>
                    <a:pt x="1" y="0"/>
                  </a:moveTo>
                  <a:lnTo>
                    <a:pt x="1" y="769"/>
                  </a:lnTo>
                  <a:lnTo>
                    <a:pt x="554" y="769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25;p144"/>
            <p:cNvSpPr/>
            <p:nvPr/>
          </p:nvSpPr>
          <p:spPr>
            <a:xfrm>
              <a:off x="2843140" y="1498702"/>
              <a:ext cx="26429" cy="36685"/>
            </a:xfrm>
            <a:custGeom>
              <a:avLst/>
              <a:gdLst/>
              <a:ahLst/>
              <a:cxnLst/>
              <a:rect l="l" t="t" r="r" b="b"/>
              <a:pathLst>
                <a:path w="554" h="769" extrusionOk="0">
                  <a:moveTo>
                    <a:pt x="1" y="0"/>
                  </a:moveTo>
                  <a:lnTo>
                    <a:pt x="1" y="769"/>
                  </a:lnTo>
                  <a:lnTo>
                    <a:pt x="554" y="769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26;p144"/>
            <p:cNvSpPr/>
            <p:nvPr/>
          </p:nvSpPr>
          <p:spPr>
            <a:xfrm>
              <a:off x="2843140" y="1312508"/>
              <a:ext cx="26429" cy="37401"/>
            </a:xfrm>
            <a:custGeom>
              <a:avLst/>
              <a:gdLst/>
              <a:ahLst/>
              <a:cxnLst/>
              <a:rect l="l" t="t" r="r" b="b"/>
              <a:pathLst>
                <a:path w="55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54" y="78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338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0"/>
      <p:bldP spid="1205" grpId="0"/>
      <p:bldP spid="1247" grpId="0" animBg="1"/>
      <p:bldP spid="18" grpId="0"/>
      <p:bldP spid="1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87"/>
          <p:cNvSpPr txBox="1">
            <a:spLocks noGrp="1"/>
          </p:cNvSpPr>
          <p:nvPr>
            <p:ph type="title"/>
          </p:nvPr>
        </p:nvSpPr>
        <p:spPr>
          <a:xfrm>
            <a:off x="705630" y="275391"/>
            <a:ext cx="260985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TUJUAN</a:t>
            </a:r>
            <a:br>
              <a:rPr lang="id-ID" dirty="0" smtClean="0"/>
            </a:br>
            <a:r>
              <a:rPr lang="id-ID" dirty="0" smtClean="0"/>
              <a:t>SISTEM</a:t>
            </a:r>
            <a:endParaRPr dirty="0"/>
          </a:p>
        </p:txBody>
      </p:sp>
      <p:sp>
        <p:nvSpPr>
          <p:cNvPr id="1634" name="Google Shape;1634;p87"/>
          <p:cNvSpPr txBox="1"/>
          <p:nvPr/>
        </p:nvSpPr>
        <p:spPr>
          <a:xfrm>
            <a:off x="-36397" y="2770967"/>
            <a:ext cx="3235491" cy="190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914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Tujuan</a:t>
            </a:r>
          </a:p>
          <a:p>
            <a:pPr marR="91440" lvl="0" algn="r"/>
            <a:r>
              <a:rPr lang="id-ID" dirty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Mempermudah proses pendaftaran anggota perpustakaan dan peminjaman buku, serta membantu pengelola perpustakaan untuk mengelola dan mengontrol peminjaman buku secara efisien.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35" name="Google Shape;1635;p87"/>
          <p:cNvSpPr txBox="1"/>
          <p:nvPr/>
        </p:nvSpPr>
        <p:spPr>
          <a:xfrm>
            <a:off x="6600043" y="1154520"/>
            <a:ext cx="2591953" cy="1707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Outcome</a:t>
            </a:r>
          </a:p>
          <a:p>
            <a:pPr marL="91440" lvl="0"/>
            <a:r>
              <a:rPr lang="id-ID" dirty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Peningkatan kualitas pelayanan kepada anggota perpustakaan dan pengunjung. Serta dapat meningkatkan </a:t>
            </a:r>
            <a:r>
              <a:rPr lang="id-ID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efisiensi </a:t>
            </a:r>
            <a:r>
              <a:rPr lang="id-ID" dirty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dan efektivitas dalam pengelolaan data perpustakaan.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39" name="Google Shape;1639;p87"/>
          <p:cNvSpPr/>
          <p:nvPr/>
        </p:nvSpPr>
        <p:spPr>
          <a:xfrm>
            <a:off x="3062926" y="1456854"/>
            <a:ext cx="2042355" cy="2042799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2000"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40" name="Google Shape;1640;p87"/>
          <p:cNvSpPr/>
          <p:nvPr/>
        </p:nvSpPr>
        <p:spPr>
          <a:xfrm>
            <a:off x="4256062" y="1456854"/>
            <a:ext cx="2042355" cy="2042799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2000"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642" name="Google Shape;1642;p87"/>
          <p:cNvCxnSpPr>
            <a:endCxn id="1640" idx="6"/>
          </p:cNvCxnSpPr>
          <p:nvPr/>
        </p:nvCxnSpPr>
        <p:spPr>
          <a:xfrm flipH="1">
            <a:off x="6298417" y="2478253"/>
            <a:ext cx="319944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87"/>
          <p:cNvCxnSpPr>
            <a:stCxn id="1639" idx="2"/>
          </p:cNvCxnSpPr>
          <p:nvPr/>
        </p:nvCxnSpPr>
        <p:spPr>
          <a:xfrm flipH="1" flipV="1">
            <a:off x="2558835" y="2478253"/>
            <a:ext cx="504091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4" name="Google Shape;1644;p87"/>
          <p:cNvSpPr/>
          <p:nvPr/>
        </p:nvSpPr>
        <p:spPr>
          <a:xfrm>
            <a:off x="4372448" y="1117128"/>
            <a:ext cx="679452" cy="67945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2D2D"/>
              </a:solidFill>
            </a:endParaRPr>
          </a:p>
        </p:txBody>
      </p:sp>
      <p:cxnSp>
        <p:nvCxnSpPr>
          <p:cNvPr id="1645" name="Google Shape;1645;p87"/>
          <p:cNvCxnSpPr>
            <a:endCxn id="1644" idx="4"/>
          </p:cNvCxnSpPr>
          <p:nvPr/>
        </p:nvCxnSpPr>
        <p:spPr>
          <a:xfrm flipV="1">
            <a:off x="4712174" y="1796580"/>
            <a:ext cx="0" cy="178668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p131"/>
          <p:cNvSpPr/>
          <p:nvPr/>
        </p:nvSpPr>
        <p:spPr>
          <a:xfrm rot="-3255262" flipH="1">
            <a:off x="-1672521" y="1676809"/>
            <a:ext cx="2978558" cy="1457078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131"/>
          <p:cNvSpPr/>
          <p:nvPr/>
        </p:nvSpPr>
        <p:spPr>
          <a:xfrm rot="-6877691">
            <a:off x="-1536565" y="1999081"/>
            <a:ext cx="2978497" cy="1457049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8" name="Google Shape;3498;p131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-817554" flipH="1">
            <a:off x="-591888" y="874947"/>
            <a:ext cx="3067229" cy="27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9" name="Google Shape;3499;p131"/>
          <p:cNvSpPr txBox="1">
            <a:spLocks noGrp="1"/>
          </p:cNvSpPr>
          <p:nvPr>
            <p:ph type="title"/>
          </p:nvPr>
        </p:nvSpPr>
        <p:spPr>
          <a:xfrm>
            <a:off x="134757" y="444175"/>
            <a:ext cx="8151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TAHAP PERENCANAAN &amp; IMPLEMENTASI</a:t>
            </a:r>
            <a:endParaRPr dirty="0"/>
          </a:p>
        </p:txBody>
      </p:sp>
      <p:sp>
        <p:nvSpPr>
          <p:cNvPr id="3500" name="Google Shape;3500;p131"/>
          <p:cNvSpPr txBox="1"/>
          <p:nvPr/>
        </p:nvSpPr>
        <p:spPr>
          <a:xfrm>
            <a:off x="943775" y="1379950"/>
            <a:ext cx="3114600" cy="52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IDENTIFIKASI KEBUTUHAN</a:t>
            </a:r>
            <a:endParaRPr sz="16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501" name="Google Shape;3501;p131"/>
          <p:cNvSpPr txBox="1"/>
          <p:nvPr/>
        </p:nvSpPr>
        <p:spPr>
          <a:xfrm>
            <a:off x="1201875" y="1994025"/>
            <a:ext cx="3114600" cy="52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STUDI LITERATUR</a:t>
            </a:r>
            <a:endParaRPr sz="18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502" name="Google Shape;3502;p131"/>
          <p:cNvSpPr txBox="1"/>
          <p:nvPr/>
        </p:nvSpPr>
        <p:spPr>
          <a:xfrm>
            <a:off x="1599774" y="2604500"/>
            <a:ext cx="3114600" cy="52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MEMBUAT PROTOTYPE</a:t>
            </a:r>
            <a:endParaRPr sz="18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503" name="Google Shape;3503;p131"/>
          <p:cNvSpPr txBox="1"/>
          <p:nvPr/>
        </p:nvSpPr>
        <p:spPr>
          <a:xfrm>
            <a:off x="1969875" y="3217350"/>
            <a:ext cx="3114600" cy="52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PROTOTYPE SOFTWARE</a:t>
            </a:r>
            <a:endParaRPr sz="18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504" name="Google Shape;3504;p131"/>
          <p:cNvSpPr txBox="1"/>
          <p:nvPr/>
        </p:nvSpPr>
        <p:spPr>
          <a:xfrm>
            <a:off x="2308825" y="3829000"/>
            <a:ext cx="3114600" cy="52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PENGUJIAN</a:t>
            </a:r>
            <a:endParaRPr sz="18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505" name="Google Shape;3505;p131"/>
          <p:cNvSpPr txBox="1"/>
          <p:nvPr/>
        </p:nvSpPr>
        <p:spPr>
          <a:xfrm>
            <a:off x="5781925" y="3826575"/>
            <a:ext cx="2756088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Jika ada kesalahan/ eror dilakukan perbaikan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6" name="Google Shape;3506;p131"/>
          <p:cNvSpPr txBox="1"/>
          <p:nvPr/>
        </p:nvSpPr>
        <p:spPr>
          <a:xfrm>
            <a:off x="5460675" y="3214925"/>
            <a:ext cx="24183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Pemrograman 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7" name="Google Shape;3507;p131"/>
          <p:cNvSpPr txBox="1"/>
          <p:nvPr/>
        </p:nvSpPr>
        <p:spPr>
          <a:xfrm>
            <a:off x="5052475" y="2603275"/>
            <a:ext cx="24183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Membuat Analisis database dan lain-lain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8" name="Google Shape;3508;p131"/>
          <p:cNvSpPr txBox="1"/>
          <p:nvPr/>
        </p:nvSpPr>
        <p:spPr>
          <a:xfrm>
            <a:off x="4675574" y="1991625"/>
            <a:ext cx="3428897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Mencari sumber – sumber terkait dengan program yang dibuat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9" name="Google Shape;3509;p131"/>
          <p:cNvSpPr txBox="1"/>
          <p:nvPr/>
        </p:nvSpPr>
        <p:spPr>
          <a:xfrm>
            <a:off x="4416425" y="1376425"/>
            <a:ext cx="305435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Mengidentifikasi kebutuhan/ masalah yang ada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510" name="Google Shape;3510;p131"/>
          <p:cNvCxnSpPr>
            <a:stCxn id="3501" idx="3"/>
          </p:cNvCxnSpPr>
          <p:nvPr/>
        </p:nvCxnSpPr>
        <p:spPr>
          <a:xfrm>
            <a:off x="4316475" y="2256225"/>
            <a:ext cx="359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1" name="Google Shape;3511;p131"/>
          <p:cNvCxnSpPr>
            <a:stCxn id="3502" idx="3"/>
          </p:cNvCxnSpPr>
          <p:nvPr/>
        </p:nvCxnSpPr>
        <p:spPr>
          <a:xfrm>
            <a:off x="4714374" y="2866700"/>
            <a:ext cx="338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2" name="Google Shape;3512;p131"/>
          <p:cNvCxnSpPr>
            <a:stCxn id="3503" idx="3"/>
          </p:cNvCxnSpPr>
          <p:nvPr/>
        </p:nvCxnSpPr>
        <p:spPr>
          <a:xfrm>
            <a:off x="5084475" y="3479550"/>
            <a:ext cx="376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3" name="Google Shape;3513;p131"/>
          <p:cNvCxnSpPr/>
          <p:nvPr/>
        </p:nvCxnSpPr>
        <p:spPr>
          <a:xfrm>
            <a:off x="5423413" y="4091200"/>
            <a:ext cx="3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4" name="Google Shape;3514;p131"/>
          <p:cNvCxnSpPr>
            <a:stCxn id="3500" idx="3"/>
          </p:cNvCxnSpPr>
          <p:nvPr/>
        </p:nvCxnSpPr>
        <p:spPr>
          <a:xfrm>
            <a:off x="4058375" y="1642150"/>
            <a:ext cx="358200" cy="2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15" name="Google Shape;3515;p131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5051132" flipH="1">
            <a:off x="7977289" y="-486051"/>
            <a:ext cx="3067227" cy="27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91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FITUR PROGRAM</a:t>
            </a:r>
            <a:endParaRPr dirty="0"/>
          </a:p>
        </p:txBody>
      </p:sp>
      <p:sp>
        <p:nvSpPr>
          <p:cNvPr id="1809" name="Google Shape;1809;p91"/>
          <p:cNvSpPr txBox="1">
            <a:spLocks noGrp="1"/>
          </p:cNvSpPr>
          <p:nvPr>
            <p:ph type="title" idx="2"/>
          </p:nvPr>
        </p:nvSpPr>
        <p:spPr>
          <a:xfrm>
            <a:off x="1725012" y="117960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LOGIN</a:t>
            </a:r>
            <a:endParaRPr dirty="0"/>
          </a:p>
        </p:txBody>
      </p:sp>
      <p:sp>
        <p:nvSpPr>
          <p:cNvPr id="1810" name="Google Shape;1810;p91"/>
          <p:cNvSpPr txBox="1">
            <a:spLocks noGrp="1"/>
          </p:cNvSpPr>
          <p:nvPr>
            <p:ph type="subTitle" idx="1"/>
          </p:nvPr>
        </p:nvSpPr>
        <p:spPr>
          <a:xfrm>
            <a:off x="1725025" y="168730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Fitur yang digunakan untuk masuk ke program</a:t>
            </a:r>
            <a:endParaRPr dirty="0"/>
          </a:p>
        </p:txBody>
      </p:sp>
      <p:sp>
        <p:nvSpPr>
          <p:cNvPr id="1811" name="Google Shape;1811;p91"/>
          <p:cNvSpPr txBox="1">
            <a:spLocks noGrp="1"/>
          </p:cNvSpPr>
          <p:nvPr>
            <p:ph type="title" idx="3"/>
          </p:nvPr>
        </p:nvSpPr>
        <p:spPr>
          <a:xfrm>
            <a:off x="1725012" y="235135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DATA PETUGAS</a:t>
            </a:r>
            <a:endParaRPr dirty="0"/>
          </a:p>
        </p:txBody>
      </p:sp>
      <p:sp>
        <p:nvSpPr>
          <p:cNvPr id="1812" name="Google Shape;1812;p91"/>
          <p:cNvSpPr txBox="1">
            <a:spLocks noGrp="1"/>
          </p:cNvSpPr>
          <p:nvPr>
            <p:ph type="subTitle" idx="4"/>
          </p:nvPr>
        </p:nvSpPr>
        <p:spPr>
          <a:xfrm>
            <a:off x="1725025" y="285905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Data petugas yang ada di perpustakaan</a:t>
            </a:r>
            <a:endParaRPr dirty="0"/>
          </a:p>
        </p:txBody>
      </p:sp>
      <p:sp>
        <p:nvSpPr>
          <p:cNvPr id="1813" name="Google Shape;1813;p91"/>
          <p:cNvSpPr txBox="1">
            <a:spLocks noGrp="1"/>
          </p:cNvSpPr>
          <p:nvPr>
            <p:ph type="title" idx="5"/>
          </p:nvPr>
        </p:nvSpPr>
        <p:spPr>
          <a:xfrm>
            <a:off x="1725012" y="352310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DATA BUKU</a:t>
            </a:r>
            <a:endParaRPr dirty="0"/>
          </a:p>
        </p:txBody>
      </p:sp>
      <p:sp>
        <p:nvSpPr>
          <p:cNvPr id="1814" name="Google Shape;1814;p91"/>
          <p:cNvSpPr txBox="1">
            <a:spLocks noGrp="1"/>
          </p:cNvSpPr>
          <p:nvPr>
            <p:ph type="subTitle" idx="6"/>
          </p:nvPr>
        </p:nvSpPr>
        <p:spPr>
          <a:xfrm>
            <a:off x="1725025" y="403080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Data buku yang tersedia</a:t>
            </a:r>
            <a:endParaRPr dirty="0"/>
          </a:p>
        </p:txBody>
      </p:sp>
      <p:sp>
        <p:nvSpPr>
          <p:cNvPr id="1815" name="Google Shape;1815;p91"/>
          <p:cNvSpPr txBox="1">
            <a:spLocks noGrp="1"/>
          </p:cNvSpPr>
          <p:nvPr>
            <p:ph type="title" idx="7"/>
          </p:nvPr>
        </p:nvSpPr>
        <p:spPr>
          <a:xfrm>
            <a:off x="5769437" y="117960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DATA ANGGOTA</a:t>
            </a:r>
            <a:endParaRPr dirty="0"/>
          </a:p>
        </p:txBody>
      </p:sp>
      <p:sp>
        <p:nvSpPr>
          <p:cNvPr id="1816" name="Google Shape;1816;p91"/>
          <p:cNvSpPr txBox="1">
            <a:spLocks noGrp="1"/>
          </p:cNvSpPr>
          <p:nvPr>
            <p:ph type="subTitle" idx="8"/>
          </p:nvPr>
        </p:nvSpPr>
        <p:spPr>
          <a:xfrm>
            <a:off x="5769450" y="168730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Data anggota yang terdaftar </a:t>
            </a:r>
            <a:endParaRPr dirty="0"/>
          </a:p>
        </p:txBody>
      </p:sp>
      <p:sp>
        <p:nvSpPr>
          <p:cNvPr id="1817" name="Google Shape;1817;p91"/>
          <p:cNvSpPr txBox="1">
            <a:spLocks noGrp="1"/>
          </p:cNvSpPr>
          <p:nvPr>
            <p:ph type="title" idx="9"/>
          </p:nvPr>
        </p:nvSpPr>
        <p:spPr>
          <a:xfrm>
            <a:off x="5769437" y="235135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PEMINJAMAN</a:t>
            </a:r>
            <a:endParaRPr dirty="0"/>
          </a:p>
        </p:txBody>
      </p:sp>
      <p:sp>
        <p:nvSpPr>
          <p:cNvPr id="1818" name="Google Shape;1818;p91"/>
          <p:cNvSpPr txBox="1">
            <a:spLocks noGrp="1"/>
          </p:cNvSpPr>
          <p:nvPr>
            <p:ph type="subTitle" idx="13"/>
          </p:nvPr>
        </p:nvSpPr>
        <p:spPr>
          <a:xfrm>
            <a:off x="5769450" y="285905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Data peminjaman buku anggota</a:t>
            </a:r>
            <a:endParaRPr dirty="0"/>
          </a:p>
        </p:txBody>
      </p:sp>
      <p:sp>
        <p:nvSpPr>
          <p:cNvPr id="1819" name="Google Shape;1819;p91"/>
          <p:cNvSpPr txBox="1">
            <a:spLocks noGrp="1"/>
          </p:cNvSpPr>
          <p:nvPr>
            <p:ph type="title" idx="14"/>
          </p:nvPr>
        </p:nvSpPr>
        <p:spPr>
          <a:xfrm>
            <a:off x="5769437" y="3523100"/>
            <a:ext cx="26613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PENGEMBALIAN</a:t>
            </a:r>
            <a:endParaRPr dirty="0"/>
          </a:p>
        </p:txBody>
      </p:sp>
      <p:sp>
        <p:nvSpPr>
          <p:cNvPr id="1820" name="Google Shape;1820;p91"/>
          <p:cNvSpPr txBox="1">
            <a:spLocks noGrp="1"/>
          </p:cNvSpPr>
          <p:nvPr>
            <p:ph type="subTitle" idx="15"/>
          </p:nvPr>
        </p:nvSpPr>
        <p:spPr>
          <a:xfrm>
            <a:off x="5769450" y="4030800"/>
            <a:ext cx="26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Data pengembalian buku</a:t>
            </a:r>
            <a:endParaRPr dirty="0"/>
          </a:p>
        </p:txBody>
      </p:sp>
      <p:sp>
        <p:nvSpPr>
          <p:cNvPr id="1821" name="Google Shape;1821;p91"/>
          <p:cNvSpPr/>
          <p:nvPr/>
        </p:nvSpPr>
        <p:spPr>
          <a:xfrm>
            <a:off x="768825" y="1289925"/>
            <a:ext cx="822000" cy="8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22" name="Google Shape;1822;p91"/>
          <p:cNvSpPr/>
          <p:nvPr/>
        </p:nvSpPr>
        <p:spPr>
          <a:xfrm>
            <a:off x="768825" y="2479475"/>
            <a:ext cx="822000" cy="8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23" name="Google Shape;1823;p91"/>
          <p:cNvSpPr/>
          <p:nvPr/>
        </p:nvSpPr>
        <p:spPr>
          <a:xfrm>
            <a:off x="768825" y="3669025"/>
            <a:ext cx="822000" cy="8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24" name="Google Shape;1824;p91"/>
          <p:cNvSpPr/>
          <p:nvPr/>
        </p:nvSpPr>
        <p:spPr>
          <a:xfrm>
            <a:off x="4815175" y="1289925"/>
            <a:ext cx="822000" cy="8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25" name="Google Shape;1825;p91"/>
          <p:cNvSpPr/>
          <p:nvPr/>
        </p:nvSpPr>
        <p:spPr>
          <a:xfrm>
            <a:off x="4815175" y="2479475"/>
            <a:ext cx="822000" cy="8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26" name="Google Shape;1826;p91"/>
          <p:cNvSpPr/>
          <p:nvPr/>
        </p:nvSpPr>
        <p:spPr>
          <a:xfrm>
            <a:off x="4815175" y="3669025"/>
            <a:ext cx="822000" cy="8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pSp>
        <p:nvGrpSpPr>
          <p:cNvPr id="1827" name="Google Shape;1827;p91"/>
          <p:cNvGrpSpPr/>
          <p:nvPr/>
        </p:nvGrpSpPr>
        <p:grpSpPr>
          <a:xfrm>
            <a:off x="995250" y="3881501"/>
            <a:ext cx="369150" cy="396994"/>
            <a:chOff x="1281897" y="4037676"/>
            <a:chExt cx="369150" cy="396994"/>
          </a:xfrm>
        </p:grpSpPr>
        <p:sp>
          <p:nvSpPr>
            <p:cNvPr id="1828" name="Google Shape;1828;p91"/>
            <p:cNvSpPr/>
            <p:nvPr/>
          </p:nvSpPr>
          <p:spPr>
            <a:xfrm>
              <a:off x="1281897" y="4037676"/>
              <a:ext cx="327304" cy="396987"/>
            </a:xfrm>
            <a:custGeom>
              <a:avLst/>
              <a:gdLst/>
              <a:ahLst/>
              <a:cxnLst/>
              <a:rect l="l" t="t" r="r" b="b"/>
              <a:pathLst>
                <a:path w="7602" h="9221" extrusionOk="0">
                  <a:moveTo>
                    <a:pt x="6508" y="1081"/>
                  </a:moveTo>
                  <a:lnTo>
                    <a:pt x="6508" y="3254"/>
                  </a:lnTo>
                  <a:lnTo>
                    <a:pt x="1095" y="3254"/>
                  </a:lnTo>
                  <a:lnTo>
                    <a:pt x="1095" y="1081"/>
                  </a:lnTo>
                  <a:close/>
                  <a:moveTo>
                    <a:pt x="3808" y="3794"/>
                  </a:moveTo>
                  <a:lnTo>
                    <a:pt x="3808" y="4334"/>
                  </a:lnTo>
                  <a:lnTo>
                    <a:pt x="1095" y="4334"/>
                  </a:lnTo>
                  <a:lnTo>
                    <a:pt x="1095" y="3794"/>
                  </a:lnTo>
                  <a:close/>
                  <a:moveTo>
                    <a:pt x="6508" y="3794"/>
                  </a:moveTo>
                  <a:lnTo>
                    <a:pt x="6508" y="4334"/>
                  </a:lnTo>
                  <a:lnTo>
                    <a:pt x="4348" y="4334"/>
                  </a:lnTo>
                  <a:lnTo>
                    <a:pt x="4348" y="3794"/>
                  </a:lnTo>
                  <a:close/>
                  <a:moveTo>
                    <a:pt x="3808" y="4888"/>
                  </a:moveTo>
                  <a:lnTo>
                    <a:pt x="3808" y="5428"/>
                  </a:lnTo>
                  <a:lnTo>
                    <a:pt x="1095" y="5428"/>
                  </a:lnTo>
                  <a:lnTo>
                    <a:pt x="1095" y="4888"/>
                  </a:lnTo>
                  <a:close/>
                  <a:moveTo>
                    <a:pt x="6508" y="4888"/>
                  </a:moveTo>
                  <a:lnTo>
                    <a:pt x="6508" y="5428"/>
                  </a:lnTo>
                  <a:lnTo>
                    <a:pt x="4348" y="5428"/>
                  </a:lnTo>
                  <a:lnTo>
                    <a:pt x="4348" y="4888"/>
                  </a:lnTo>
                  <a:close/>
                  <a:moveTo>
                    <a:pt x="6508" y="5968"/>
                  </a:moveTo>
                  <a:lnTo>
                    <a:pt x="6508" y="6508"/>
                  </a:lnTo>
                  <a:lnTo>
                    <a:pt x="1095" y="6508"/>
                  </a:lnTo>
                  <a:lnTo>
                    <a:pt x="1095" y="5968"/>
                  </a:lnTo>
                  <a:close/>
                  <a:moveTo>
                    <a:pt x="1" y="1"/>
                  </a:moveTo>
                  <a:lnTo>
                    <a:pt x="1" y="8411"/>
                  </a:lnTo>
                  <a:cubicBezTo>
                    <a:pt x="1" y="8857"/>
                    <a:pt x="366" y="9221"/>
                    <a:pt x="825" y="9221"/>
                  </a:cubicBezTo>
                  <a:cubicBezTo>
                    <a:pt x="1270" y="9221"/>
                    <a:pt x="1635" y="8857"/>
                    <a:pt x="1635" y="8411"/>
                  </a:cubicBezTo>
                  <a:lnTo>
                    <a:pt x="1635" y="7588"/>
                  </a:lnTo>
                  <a:lnTo>
                    <a:pt x="7602" y="7588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91"/>
            <p:cNvSpPr/>
            <p:nvPr/>
          </p:nvSpPr>
          <p:spPr>
            <a:xfrm>
              <a:off x="1352246" y="4107983"/>
              <a:ext cx="186600" cy="46540"/>
            </a:xfrm>
            <a:custGeom>
              <a:avLst/>
              <a:gdLst/>
              <a:ahLst/>
              <a:cxnLst/>
              <a:rect l="l" t="t" r="r" b="b"/>
              <a:pathLst>
                <a:path w="4334" h="1081" extrusionOk="0">
                  <a:moveTo>
                    <a:pt x="1" y="1"/>
                  </a:moveTo>
                  <a:lnTo>
                    <a:pt x="1" y="1081"/>
                  </a:lnTo>
                  <a:lnTo>
                    <a:pt x="4334" y="1081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91"/>
            <p:cNvSpPr/>
            <p:nvPr/>
          </p:nvSpPr>
          <p:spPr>
            <a:xfrm>
              <a:off x="1363871" y="4387571"/>
              <a:ext cx="287177" cy="47099"/>
            </a:xfrm>
            <a:custGeom>
              <a:avLst/>
              <a:gdLst/>
              <a:ahLst/>
              <a:cxnLst/>
              <a:rect l="l" t="t" r="r" b="b"/>
              <a:pathLst>
                <a:path w="6670" h="1094" extrusionOk="0">
                  <a:moveTo>
                    <a:pt x="271" y="1"/>
                  </a:moveTo>
                  <a:cubicBezTo>
                    <a:pt x="257" y="163"/>
                    <a:pt x="352" y="622"/>
                    <a:pt x="1" y="1094"/>
                  </a:cubicBezTo>
                  <a:lnTo>
                    <a:pt x="5117" y="1094"/>
                  </a:lnTo>
                  <a:cubicBezTo>
                    <a:pt x="5819" y="1094"/>
                    <a:pt x="6440" y="635"/>
                    <a:pt x="6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1" name="Google Shape;1831;p91"/>
          <p:cNvGrpSpPr/>
          <p:nvPr/>
        </p:nvGrpSpPr>
        <p:grpSpPr>
          <a:xfrm>
            <a:off x="5027950" y="3881501"/>
            <a:ext cx="396450" cy="373744"/>
            <a:chOff x="1957877" y="4049301"/>
            <a:chExt cx="396450" cy="373744"/>
          </a:xfrm>
        </p:grpSpPr>
        <p:sp>
          <p:nvSpPr>
            <p:cNvPr id="1832" name="Google Shape;1832;p91"/>
            <p:cNvSpPr/>
            <p:nvPr/>
          </p:nvSpPr>
          <p:spPr>
            <a:xfrm>
              <a:off x="1957877" y="4306200"/>
              <a:ext cx="396450" cy="116844"/>
            </a:xfrm>
            <a:custGeom>
              <a:avLst/>
              <a:gdLst/>
              <a:ahLst/>
              <a:cxnLst/>
              <a:rect l="l" t="t" r="r" b="b"/>
              <a:pathLst>
                <a:path w="9208" h="2714" extrusionOk="0">
                  <a:moveTo>
                    <a:pt x="1" y="1"/>
                  </a:moveTo>
                  <a:lnTo>
                    <a:pt x="1" y="1081"/>
                  </a:lnTo>
                  <a:lnTo>
                    <a:pt x="3794" y="1081"/>
                  </a:lnTo>
                  <a:lnTo>
                    <a:pt x="3794" y="2174"/>
                  </a:lnTo>
                  <a:lnTo>
                    <a:pt x="2701" y="2174"/>
                  </a:lnTo>
                  <a:lnTo>
                    <a:pt x="2701" y="2714"/>
                  </a:lnTo>
                  <a:lnTo>
                    <a:pt x="6508" y="2714"/>
                  </a:lnTo>
                  <a:lnTo>
                    <a:pt x="6508" y="2174"/>
                  </a:lnTo>
                  <a:lnTo>
                    <a:pt x="5414" y="2174"/>
                  </a:lnTo>
                  <a:lnTo>
                    <a:pt x="5414" y="1081"/>
                  </a:lnTo>
                  <a:lnTo>
                    <a:pt x="9208" y="1081"/>
                  </a:lnTo>
                  <a:lnTo>
                    <a:pt x="9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91"/>
            <p:cNvSpPr/>
            <p:nvPr/>
          </p:nvSpPr>
          <p:spPr>
            <a:xfrm>
              <a:off x="2027624" y="4131231"/>
              <a:ext cx="23293" cy="23291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271" y="1"/>
                  </a:moveTo>
                  <a:cubicBezTo>
                    <a:pt x="203" y="1"/>
                    <a:pt x="136" y="28"/>
                    <a:pt x="82" y="82"/>
                  </a:cubicBezTo>
                  <a:cubicBezTo>
                    <a:pt x="28" y="123"/>
                    <a:pt x="1" y="190"/>
                    <a:pt x="1" y="271"/>
                  </a:cubicBezTo>
                  <a:cubicBezTo>
                    <a:pt x="1" y="339"/>
                    <a:pt x="28" y="406"/>
                    <a:pt x="82" y="460"/>
                  </a:cubicBezTo>
                  <a:cubicBezTo>
                    <a:pt x="136" y="514"/>
                    <a:pt x="206" y="541"/>
                    <a:pt x="276" y="541"/>
                  </a:cubicBezTo>
                  <a:cubicBezTo>
                    <a:pt x="345" y="541"/>
                    <a:pt x="412" y="514"/>
                    <a:pt x="460" y="460"/>
                  </a:cubicBezTo>
                  <a:cubicBezTo>
                    <a:pt x="514" y="406"/>
                    <a:pt x="541" y="339"/>
                    <a:pt x="541" y="271"/>
                  </a:cubicBezTo>
                  <a:cubicBezTo>
                    <a:pt x="541" y="190"/>
                    <a:pt x="514" y="123"/>
                    <a:pt x="460" y="82"/>
                  </a:cubicBezTo>
                  <a:cubicBezTo>
                    <a:pt x="419" y="28"/>
                    <a:pt x="338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91"/>
            <p:cNvSpPr/>
            <p:nvPr/>
          </p:nvSpPr>
          <p:spPr>
            <a:xfrm>
              <a:off x="2179301" y="4119607"/>
              <a:ext cx="23293" cy="23291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271" y="1"/>
                  </a:moveTo>
                  <a:cubicBezTo>
                    <a:pt x="204" y="1"/>
                    <a:pt x="136" y="28"/>
                    <a:pt x="82" y="82"/>
                  </a:cubicBezTo>
                  <a:cubicBezTo>
                    <a:pt x="28" y="123"/>
                    <a:pt x="1" y="190"/>
                    <a:pt x="1" y="271"/>
                  </a:cubicBezTo>
                  <a:cubicBezTo>
                    <a:pt x="1" y="339"/>
                    <a:pt x="28" y="406"/>
                    <a:pt x="82" y="460"/>
                  </a:cubicBezTo>
                  <a:cubicBezTo>
                    <a:pt x="136" y="514"/>
                    <a:pt x="207" y="541"/>
                    <a:pt x="276" y="541"/>
                  </a:cubicBezTo>
                  <a:cubicBezTo>
                    <a:pt x="345" y="541"/>
                    <a:pt x="413" y="514"/>
                    <a:pt x="460" y="460"/>
                  </a:cubicBezTo>
                  <a:cubicBezTo>
                    <a:pt x="514" y="406"/>
                    <a:pt x="541" y="339"/>
                    <a:pt x="541" y="271"/>
                  </a:cubicBezTo>
                  <a:cubicBezTo>
                    <a:pt x="541" y="190"/>
                    <a:pt x="514" y="123"/>
                    <a:pt x="460" y="82"/>
                  </a:cubicBezTo>
                  <a:cubicBezTo>
                    <a:pt x="420" y="28"/>
                    <a:pt x="33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91"/>
            <p:cNvSpPr/>
            <p:nvPr/>
          </p:nvSpPr>
          <p:spPr>
            <a:xfrm>
              <a:off x="1957877" y="4049301"/>
              <a:ext cx="396450" cy="233689"/>
            </a:xfrm>
            <a:custGeom>
              <a:avLst/>
              <a:gdLst/>
              <a:ahLst/>
              <a:cxnLst/>
              <a:rect l="l" t="t" r="r" b="b"/>
              <a:pathLst>
                <a:path w="9208" h="5428" extrusionOk="0">
                  <a:moveTo>
                    <a:pt x="5416" y="1090"/>
                  </a:moveTo>
                  <a:cubicBezTo>
                    <a:pt x="5623" y="1090"/>
                    <a:pt x="5833" y="1168"/>
                    <a:pt x="5995" y="1324"/>
                  </a:cubicBezTo>
                  <a:cubicBezTo>
                    <a:pt x="6224" y="1567"/>
                    <a:pt x="6292" y="1904"/>
                    <a:pt x="6170" y="2188"/>
                  </a:cubicBezTo>
                  <a:lnTo>
                    <a:pt x="6913" y="2822"/>
                  </a:lnTo>
                  <a:cubicBezTo>
                    <a:pt x="7037" y="2751"/>
                    <a:pt x="7177" y="2716"/>
                    <a:pt x="7316" y="2716"/>
                  </a:cubicBezTo>
                  <a:cubicBezTo>
                    <a:pt x="7524" y="2716"/>
                    <a:pt x="7731" y="2795"/>
                    <a:pt x="7885" y="2957"/>
                  </a:cubicBezTo>
                  <a:cubicBezTo>
                    <a:pt x="8209" y="3268"/>
                    <a:pt x="8209" y="3781"/>
                    <a:pt x="7885" y="4105"/>
                  </a:cubicBezTo>
                  <a:cubicBezTo>
                    <a:pt x="7736" y="4267"/>
                    <a:pt x="7520" y="4334"/>
                    <a:pt x="7318" y="4334"/>
                  </a:cubicBezTo>
                  <a:cubicBezTo>
                    <a:pt x="7102" y="4334"/>
                    <a:pt x="6899" y="4267"/>
                    <a:pt x="6737" y="4105"/>
                  </a:cubicBezTo>
                  <a:cubicBezTo>
                    <a:pt x="6508" y="3862"/>
                    <a:pt x="6440" y="3524"/>
                    <a:pt x="6562" y="3241"/>
                  </a:cubicBezTo>
                  <a:lnTo>
                    <a:pt x="5819" y="2606"/>
                  </a:lnTo>
                  <a:cubicBezTo>
                    <a:pt x="5698" y="2674"/>
                    <a:pt x="5563" y="2714"/>
                    <a:pt x="5414" y="2714"/>
                  </a:cubicBezTo>
                  <a:cubicBezTo>
                    <a:pt x="5320" y="2714"/>
                    <a:pt x="5225" y="2701"/>
                    <a:pt x="5131" y="2660"/>
                  </a:cubicBezTo>
                  <a:lnTo>
                    <a:pt x="4496" y="3389"/>
                  </a:lnTo>
                  <a:cubicBezTo>
                    <a:pt x="4564" y="3511"/>
                    <a:pt x="4604" y="3659"/>
                    <a:pt x="4604" y="3794"/>
                  </a:cubicBezTo>
                  <a:cubicBezTo>
                    <a:pt x="4604" y="4010"/>
                    <a:pt x="4523" y="4226"/>
                    <a:pt x="4361" y="4375"/>
                  </a:cubicBezTo>
                  <a:cubicBezTo>
                    <a:pt x="4213" y="4523"/>
                    <a:pt x="4010" y="4618"/>
                    <a:pt x="3794" y="4618"/>
                  </a:cubicBezTo>
                  <a:cubicBezTo>
                    <a:pt x="3578" y="4618"/>
                    <a:pt x="3376" y="4523"/>
                    <a:pt x="3214" y="4375"/>
                  </a:cubicBezTo>
                  <a:cubicBezTo>
                    <a:pt x="2984" y="4145"/>
                    <a:pt x="2917" y="3794"/>
                    <a:pt x="3038" y="3511"/>
                  </a:cubicBezTo>
                  <a:lnTo>
                    <a:pt x="2296" y="2876"/>
                  </a:lnTo>
                  <a:cubicBezTo>
                    <a:pt x="2174" y="2944"/>
                    <a:pt x="2039" y="2984"/>
                    <a:pt x="1891" y="2984"/>
                  </a:cubicBezTo>
                  <a:cubicBezTo>
                    <a:pt x="1688" y="2984"/>
                    <a:pt x="1472" y="2903"/>
                    <a:pt x="1324" y="2741"/>
                  </a:cubicBezTo>
                  <a:cubicBezTo>
                    <a:pt x="1000" y="2431"/>
                    <a:pt x="1000" y="1918"/>
                    <a:pt x="1324" y="1594"/>
                  </a:cubicBezTo>
                  <a:cubicBezTo>
                    <a:pt x="1479" y="1438"/>
                    <a:pt x="1684" y="1360"/>
                    <a:pt x="1892" y="1360"/>
                  </a:cubicBezTo>
                  <a:cubicBezTo>
                    <a:pt x="2099" y="1360"/>
                    <a:pt x="2309" y="1438"/>
                    <a:pt x="2471" y="1594"/>
                  </a:cubicBezTo>
                  <a:cubicBezTo>
                    <a:pt x="2701" y="1837"/>
                    <a:pt x="2768" y="2174"/>
                    <a:pt x="2647" y="2471"/>
                  </a:cubicBezTo>
                  <a:lnTo>
                    <a:pt x="3389" y="3092"/>
                  </a:lnTo>
                  <a:cubicBezTo>
                    <a:pt x="3511" y="3025"/>
                    <a:pt x="3646" y="2984"/>
                    <a:pt x="3794" y="2984"/>
                  </a:cubicBezTo>
                  <a:cubicBezTo>
                    <a:pt x="3889" y="2984"/>
                    <a:pt x="3997" y="2998"/>
                    <a:pt x="4091" y="3038"/>
                  </a:cubicBezTo>
                  <a:lnTo>
                    <a:pt x="4712" y="2309"/>
                  </a:lnTo>
                  <a:cubicBezTo>
                    <a:pt x="4537" y="1999"/>
                    <a:pt x="4577" y="1594"/>
                    <a:pt x="4847" y="1324"/>
                  </a:cubicBezTo>
                  <a:cubicBezTo>
                    <a:pt x="5002" y="1168"/>
                    <a:pt x="5208" y="1090"/>
                    <a:pt x="5416" y="1090"/>
                  </a:cubicBezTo>
                  <a:close/>
                  <a:moveTo>
                    <a:pt x="1" y="1"/>
                  </a:moveTo>
                  <a:lnTo>
                    <a:pt x="1" y="5428"/>
                  </a:lnTo>
                  <a:lnTo>
                    <a:pt x="9208" y="5428"/>
                  </a:lnTo>
                  <a:lnTo>
                    <a:pt x="9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91"/>
            <p:cNvSpPr/>
            <p:nvPr/>
          </p:nvSpPr>
          <p:spPr>
            <a:xfrm>
              <a:off x="2108392" y="4200978"/>
              <a:ext cx="24455" cy="23291"/>
            </a:xfrm>
            <a:custGeom>
              <a:avLst/>
              <a:gdLst/>
              <a:ahLst/>
              <a:cxnLst/>
              <a:rect l="l" t="t" r="r" b="b"/>
              <a:pathLst>
                <a:path w="568" h="541" extrusionOk="0">
                  <a:moveTo>
                    <a:pt x="298" y="1"/>
                  </a:moveTo>
                  <a:cubicBezTo>
                    <a:pt x="217" y="1"/>
                    <a:pt x="150" y="28"/>
                    <a:pt x="109" y="82"/>
                  </a:cubicBezTo>
                  <a:lnTo>
                    <a:pt x="96" y="96"/>
                  </a:lnTo>
                  <a:cubicBezTo>
                    <a:pt x="1" y="204"/>
                    <a:pt x="1" y="366"/>
                    <a:pt x="109" y="460"/>
                  </a:cubicBezTo>
                  <a:cubicBezTo>
                    <a:pt x="150" y="514"/>
                    <a:pt x="217" y="541"/>
                    <a:pt x="298" y="541"/>
                  </a:cubicBezTo>
                  <a:cubicBezTo>
                    <a:pt x="366" y="541"/>
                    <a:pt x="433" y="514"/>
                    <a:pt x="487" y="474"/>
                  </a:cubicBezTo>
                  <a:lnTo>
                    <a:pt x="487" y="460"/>
                  </a:lnTo>
                  <a:cubicBezTo>
                    <a:pt x="541" y="420"/>
                    <a:pt x="568" y="352"/>
                    <a:pt x="568" y="271"/>
                  </a:cubicBezTo>
                  <a:cubicBezTo>
                    <a:pt x="568" y="204"/>
                    <a:pt x="541" y="136"/>
                    <a:pt x="487" y="82"/>
                  </a:cubicBezTo>
                  <a:cubicBezTo>
                    <a:pt x="433" y="28"/>
                    <a:pt x="366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91"/>
            <p:cNvSpPr/>
            <p:nvPr/>
          </p:nvSpPr>
          <p:spPr>
            <a:xfrm>
              <a:off x="2261274" y="4189353"/>
              <a:ext cx="23293" cy="23291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271" y="1"/>
                  </a:moveTo>
                  <a:cubicBezTo>
                    <a:pt x="203" y="1"/>
                    <a:pt x="136" y="28"/>
                    <a:pt x="82" y="82"/>
                  </a:cubicBezTo>
                  <a:cubicBezTo>
                    <a:pt x="28" y="136"/>
                    <a:pt x="1" y="204"/>
                    <a:pt x="1" y="271"/>
                  </a:cubicBezTo>
                  <a:cubicBezTo>
                    <a:pt x="1" y="352"/>
                    <a:pt x="28" y="420"/>
                    <a:pt x="82" y="460"/>
                  </a:cubicBezTo>
                  <a:cubicBezTo>
                    <a:pt x="129" y="514"/>
                    <a:pt x="196" y="541"/>
                    <a:pt x="265" y="541"/>
                  </a:cubicBezTo>
                  <a:cubicBezTo>
                    <a:pt x="335" y="541"/>
                    <a:pt x="406" y="514"/>
                    <a:pt x="460" y="460"/>
                  </a:cubicBezTo>
                  <a:cubicBezTo>
                    <a:pt x="514" y="420"/>
                    <a:pt x="541" y="352"/>
                    <a:pt x="541" y="271"/>
                  </a:cubicBezTo>
                  <a:cubicBezTo>
                    <a:pt x="541" y="204"/>
                    <a:pt x="514" y="136"/>
                    <a:pt x="460" y="82"/>
                  </a:cubicBezTo>
                  <a:cubicBezTo>
                    <a:pt x="406" y="28"/>
                    <a:pt x="338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91"/>
          <p:cNvGrpSpPr/>
          <p:nvPr/>
        </p:nvGrpSpPr>
        <p:grpSpPr>
          <a:xfrm>
            <a:off x="5027670" y="2691976"/>
            <a:ext cx="397010" cy="396989"/>
            <a:chOff x="2647204" y="4037676"/>
            <a:chExt cx="397010" cy="396989"/>
          </a:xfrm>
        </p:grpSpPr>
        <p:sp>
          <p:nvSpPr>
            <p:cNvPr id="1839" name="Google Shape;1839;p91"/>
            <p:cNvSpPr/>
            <p:nvPr/>
          </p:nvSpPr>
          <p:spPr>
            <a:xfrm>
              <a:off x="2647204" y="4037676"/>
              <a:ext cx="397010" cy="58724"/>
            </a:xfrm>
            <a:custGeom>
              <a:avLst/>
              <a:gdLst/>
              <a:ahLst/>
              <a:cxnLst/>
              <a:rect l="l" t="t" r="r" b="b"/>
              <a:pathLst>
                <a:path w="9221" h="1364" extrusionOk="0">
                  <a:moveTo>
                    <a:pt x="1" y="1"/>
                  </a:moveTo>
                  <a:lnTo>
                    <a:pt x="1" y="1364"/>
                  </a:lnTo>
                  <a:lnTo>
                    <a:pt x="9221" y="1364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91"/>
            <p:cNvSpPr/>
            <p:nvPr/>
          </p:nvSpPr>
          <p:spPr>
            <a:xfrm>
              <a:off x="2670453" y="4119607"/>
              <a:ext cx="349951" cy="315058"/>
            </a:xfrm>
            <a:custGeom>
              <a:avLst/>
              <a:gdLst/>
              <a:ahLst/>
              <a:cxnLst/>
              <a:rect l="l" t="t" r="r" b="b"/>
              <a:pathLst>
                <a:path w="8128" h="7318" extrusionOk="0">
                  <a:moveTo>
                    <a:pt x="6616" y="555"/>
                  </a:moveTo>
                  <a:lnTo>
                    <a:pt x="7007" y="933"/>
                  </a:lnTo>
                  <a:lnTo>
                    <a:pt x="6616" y="1324"/>
                  </a:lnTo>
                  <a:lnTo>
                    <a:pt x="7007" y="1702"/>
                  </a:lnTo>
                  <a:lnTo>
                    <a:pt x="6616" y="2080"/>
                  </a:lnTo>
                  <a:lnTo>
                    <a:pt x="6238" y="1702"/>
                  </a:lnTo>
                  <a:lnTo>
                    <a:pt x="5860" y="2080"/>
                  </a:lnTo>
                  <a:lnTo>
                    <a:pt x="5468" y="1702"/>
                  </a:lnTo>
                  <a:lnTo>
                    <a:pt x="5860" y="1324"/>
                  </a:lnTo>
                  <a:lnTo>
                    <a:pt x="5468" y="933"/>
                  </a:lnTo>
                  <a:lnTo>
                    <a:pt x="5860" y="555"/>
                  </a:lnTo>
                  <a:lnTo>
                    <a:pt x="6238" y="933"/>
                  </a:lnTo>
                  <a:lnTo>
                    <a:pt x="6616" y="555"/>
                  </a:lnTo>
                  <a:close/>
                  <a:moveTo>
                    <a:pt x="1634" y="541"/>
                  </a:moveTo>
                  <a:lnTo>
                    <a:pt x="1634" y="2161"/>
                  </a:lnTo>
                  <a:lnTo>
                    <a:pt x="2174" y="2161"/>
                  </a:lnTo>
                  <a:lnTo>
                    <a:pt x="2174" y="1081"/>
                  </a:lnTo>
                  <a:lnTo>
                    <a:pt x="2714" y="1081"/>
                  </a:lnTo>
                  <a:lnTo>
                    <a:pt x="2714" y="2161"/>
                  </a:lnTo>
                  <a:lnTo>
                    <a:pt x="3254" y="2161"/>
                  </a:lnTo>
                  <a:lnTo>
                    <a:pt x="3254" y="811"/>
                  </a:lnTo>
                  <a:lnTo>
                    <a:pt x="3794" y="811"/>
                  </a:lnTo>
                  <a:lnTo>
                    <a:pt x="3794" y="2161"/>
                  </a:lnTo>
                  <a:lnTo>
                    <a:pt x="4334" y="2161"/>
                  </a:lnTo>
                  <a:lnTo>
                    <a:pt x="4334" y="2701"/>
                  </a:lnTo>
                  <a:lnTo>
                    <a:pt x="1081" y="2701"/>
                  </a:lnTo>
                  <a:lnTo>
                    <a:pt x="1081" y="541"/>
                  </a:lnTo>
                  <a:close/>
                  <a:moveTo>
                    <a:pt x="2714" y="3214"/>
                  </a:moveTo>
                  <a:lnTo>
                    <a:pt x="3808" y="3768"/>
                  </a:lnTo>
                  <a:lnTo>
                    <a:pt x="5158" y="3228"/>
                  </a:lnTo>
                  <a:lnTo>
                    <a:pt x="6562" y="3795"/>
                  </a:lnTo>
                  <a:lnTo>
                    <a:pt x="7048" y="3795"/>
                  </a:lnTo>
                  <a:lnTo>
                    <a:pt x="7048" y="4335"/>
                  </a:lnTo>
                  <a:lnTo>
                    <a:pt x="6454" y="4335"/>
                  </a:lnTo>
                  <a:lnTo>
                    <a:pt x="5158" y="3808"/>
                  </a:lnTo>
                  <a:lnTo>
                    <a:pt x="3781" y="4362"/>
                  </a:lnTo>
                  <a:lnTo>
                    <a:pt x="2714" y="3822"/>
                  </a:lnTo>
                  <a:lnTo>
                    <a:pt x="1688" y="4335"/>
                  </a:lnTo>
                  <a:lnTo>
                    <a:pt x="1081" y="4335"/>
                  </a:lnTo>
                  <a:lnTo>
                    <a:pt x="1081" y="3795"/>
                  </a:lnTo>
                  <a:lnTo>
                    <a:pt x="1567" y="3795"/>
                  </a:lnTo>
                  <a:lnTo>
                    <a:pt x="2714" y="3214"/>
                  </a:lnTo>
                  <a:close/>
                  <a:moveTo>
                    <a:pt x="1" y="1"/>
                  </a:moveTo>
                  <a:lnTo>
                    <a:pt x="1" y="5145"/>
                  </a:lnTo>
                  <a:lnTo>
                    <a:pt x="3794" y="5145"/>
                  </a:lnTo>
                  <a:lnTo>
                    <a:pt x="3794" y="5779"/>
                  </a:lnTo>
                  <a:lnTo>
                    <a:pt x="1513" y="6792"/>
                  </a:lnTo>
                  <a:lnTo>
                    <a:pt x="1742" y="7291"/>
                  </a:lnTo>
                  <a:lnTo>
                    <a:pt x="3794" y="6373"/>
                  </a:lnTo>
                  <a:lnTo>
                    <a:pt x="3794" y="7318"/>
                  </a:lnTo>
                  <a:lnTo>
                    <a:pt x="4334" y="7318"/>
                  </a:lnTo>
                  <a:lnTo>
                    <a:pt x="4334" y="6373"/>
                  </a:lnTo>
                  <a:lnTo>
                    <a:pt x="6400" y="7291"/>
                  </a:lnTo>
                  <a:lnTo>
                    <a:pt x="6616" y="6792"/>
                  </a:lnTo>
                  <a:lnTo>
                    <a:pt x="4334" y="5779"/>
                  </a:lnTo>
                  <a:lnTo>
                    <a:pt x="4334" y="5145"/>
                  </a:lnTo>
                  <a:lnTo>
                    <a:pt x="8128" y="5145"/>
                  </a:lnTo>
                  <a:lnTo>
                    <a:pt x="8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1" name="Google Shape;1841;p91"/>
          <p:cNvSpPr/>
          <p:nvPr/>
        </p:nvSpPr>
        <p:spPr>
          <a:xfrm>
            <a:off x="981298" y="1502408"/>
            <a:ext cx="397053" cy="397030"/>
          </a:xfrm>
          <a:custGeom>
            <a:avLst/>
            <a:gdLst/>
            <a:ahLst/>
            <a:cxnLst/>
            <a:rect l="l" t="t" r="r" b="b"/>
            <a:pathLst>
              <a:path w="9222" h="9222" extrusionOk="0">
                <a:moveTo>
                  <a:pt x="1905" y="1365"/>
                </a:moveTo>
                <a:lnTo>
                  <a:pt x="1905" y="1905"/>
                </a:lnTo>
                <a:lnTo>
                  <a:pt x="1365" y="1905"/>
                </a:lnTo>
                <a:lnTo>
                  <a:pt x="1365" y="1365"/>
                </a:lnTo>
                <a:close/>
                <a:moveTo>
                  <a:pt x="8142" y="4348"/>
                </a:moveTo>
                <a:lnTo>
                  <a:pt x="8142" y="4888"/>
                </a:lnTo>
                <a:lnTo>
                  <a:pt x="7602" y="4888"/>
                </a:lnTo>
                <a:lnTo>
                  <a:pt x="7602" y="4348"/>
                </a:lnTo>
                <a:close/>
                <a:moveTo>
                  <a:pt x="1905" y="7332"/>
                </a:moveTo>
                <a:lnTo>
                  <a:pt x="1905" y="7872"/>
                </a:lnTo>
                <a:lnTo>
                  <a:pt x="1365" y="7872"/>
                </a:lnTo>
                <a:lnTo>
                  <a:pt x="1365" y="7332"/>
                </a:lnTo>
                <a:close/>
                <a:moveTo>
                  <a:pt x="1635" y="1"/>
                </a:moveTo>
                <a:cubicBezTo>
                  <a:pt x="730" y="1"/>
                  <a:pt x="1" y="730"/>
                  <a:pt x="1" y="1635"/>
                </a:cubicBezTo>
                <a:cubicBezTo>
                  <a:pt x="1" y="2526"/>
                  <a:pt x="730" y="3255"/>
                  <a:pt x="1635" y="3255"/>
                </a:cubicBezTo>
                <a:cubicBezTo>
                  <a:pt x="2445" y="3255"/>
                  <a:pt x="3106" y="2674"/>
                  <a:pt x="3241" y="1905"/>
                </a:cubicBezTo>
                <a:lnTo>
                  <a:pt x="6238" y="1905"/>
                </a:lnTo>
                <a:cubicBezTo>
                  <a:pt x="7048" y="1905"/>
                  <a:pt x="7710" y="2485"/>
                  <a:pt x="7845" y="3255"/>
                </a:cubicBezTo>
                <a:lnTo>
                  <a:pt x="6508" y="3255"/>
                </a:lnTo>
                <a:lnTo>
                  <a:pt x="6508" y="4348"/>
                </a:lnTo>
                <a:lnTo>
                  <a:pt x="3255" y="4348"/>
                </a:lnTo>
                <a:cubicBezTo>
                  <a:pt x="2296" y="4348"/>
                  <a:pt x="1500" y="5064"/>
                  <a:pt x="1378" y="5995"/>
                </a:cubicBezTo>
                <a:cubicBezTo>
                  <a:pt x="609" y="6117"/>
                  <a:pt x="1" y="6792"/>
                  <a:pt x="1" y="7602"/>
                </a:cubicBezTo>
                <a:cubicBezTo>
                  <a:pt x="1" y="8493"/>
                  <a:pt x="730" y="9222"/>
                  <a:pt x="1635" y="9222"/>
                </a:cubicBezTo>
                <a:cubicBezTo>
                  <a:pt x="2445" y="9222"/>
                  <a:pt x="3106" y="8641"/>
                  <a:pt x="3241" y="7872"/>
                </a:cubicBezTo>
                <a:lnTo>
                  <a:pt x="6130" y="7872"/>
                </a:lnTo>
                <a:lnTo>
                  <a:pt x="5779" y="8223"/>
                </a:lnTo>
                <a:lnTo>
                  <a:pt x="6157" y="8601"/>
                </a:lnTo>
                <a:lnTo>
                  <a:pt x="7170" y="7602"/>
                </a:lnTo>
                <a:lnTo>
                  <a:pt x="6157" y="6589"/>
                </a:lnTo>
                <a:lnTo>
                  <a:pt x="5779" y="6981"/>
                </a:lnTo>
                <a:lnTo>
                  <a:pt x="6130" y="7332"/>
                </a:lnTo>
                <a:lnTo>
                  <a:pt x="3241" y="7332"/>
                </a:lnTo>
                <a:cubicBezTo>
                  <a:pt x="3120" y="6657"/>
                  <a:pt x="2593" y="6117"/>
                  <a:pt x="1932" y="5995"/>
                </a:cubicBezTo>
                <a:cubicBezTo>
                  <a:pt x="2040" y="5361"/>
                  <a:pt x="2593" y="4888"/>
                  <a:pt x="3255" y="4888"/>
                </a:cubicBezTo>
                <a:lnTo>
                  <a:pt x="6508" y="4888"/>
                </a:lnTo>
                <a:lnTo>
                  <a:pt x="6508" y="5968"/>
                </a:lnTo>
                <a:lnTo>
                  <a:pt x="9222" y="5968"/>
                </a:lnTo>
                <a:lnTo>
                  <a:pt x="9222" y="3255"/>
                </a:lnTo>
                <a:lnTo>
                  <a:pt x="8398" y="3255"/>
                </a:lnTo>
                <a:cubicBezTo>
                  <a:pt x="8263" y="2188"/>
                  <a:pt x="7345" y="1365"/>
                  <a:pt x="6238" y="1365"/>
                </a:cubicBezTo>
                <a:lnTo>
                  <a:pt x="3241" y="1365"/>
                </a:lnTo>
                <a:cubicBezTo>
                  <a:pt x="3106" y="595"/>
                  <a:pt x="2445" y="1"/>
                  <a:pt x="16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2" name="Google Shape;1842;p91"/>
          <p:cNvGrpSpPr/>
          <p:nvPr/>
        </p:nvGrpSpPr>
        <p:grpSpPr>
          <a:xfrm>
            <a:off x="981604" y="2691958"/>
            <a:ext cx="396442" cy="397034"/>
            <a:chOff x="1957877" y="3374483"/>
            <a:chExt cx="396442" cy="397034"/>
          </a:xfrm>
        </p:grpSpPr>
        <p:sp>
          <p:nvSpPr>
            <p:cNvPr id="1843" name="Google Shape;1843;p91"/>
            <p:cNvSpPr/>
            <p:nvPr/>
          </p:nvSpPr>
          <p:spPr>
            <a:xfrm>
              <a:off x="2167676" y="3550011"/>
              <a:ext cx="23293" cy="34916"/>
            </a:xfrm>
            <a:custGeom>
              <a:avLst/>
              <a:gdLst/>
              <a:ahLst/>
              <a:cxnLst/>
              <a:rect l="l" t="t" r="r" b="b"/>
              <a:pathLst>
                <a:path w="541" h="811" extrusionOk="0">
                  <a:moveTo>
                    <a:pt x="1" y="1"/>
                  </a:moveTo>
                  <a:lnTo>
                    <a:pt x="1" y="811"/>
                  </a:lnTo>
                  <a:lnTo>
                    <a:pt x="541" y="81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1"/>
            <p:cNvSpPr/>
            <p:nvPr/>
          </p:nvSpPr>
          <p:spPr>
            <a:xfrm>
              <a:off x="2039248" y="3456456"/>
              <a:ext cx="233703" cy="233689"/>
            </a:xfrm>
            <a:custGeom>
              <a:avLst/>
              <a:gdLst/>
              <a:ahLst/>
              <a:cxnLst/>
              <a:rect l="l" t="t" r="r" b="b"/>
              <a:pathLst>
                <a:path w="5428" h="5428" extrusionOk="0">
                  <a:moveTo>
                    <a:pt x="2984" y="1081"/>
                  </a:moveTo>
                  <a:lnTo>
                    <a:pt x="2984" y="1621"/>
                  </a:lnTo>
                  <a:lnTo>
                    <a:pt x="4078" y="1621"/>
                  </a:lnTo>
                  <a:lnTo>
                    <a:pt x="4078" y="2984"/>
                  </a:lnTo>
                  <a:lnTo>
                    <a:pt x="4618" y="2984"/>
                  </a:lnTo>
                  <a:lnTo>
                    <a:pt x="4618" y="3524"/>
                  </a:lnTo>
                  <a:lnTo>
                    <a:pt x="811" y="3524"/>
                  </a:lnTo>
                  <a:lnTo>
                    <a:pt x="811" y="2984"/>
                  </a:lnTo>
                  <a:lnTo>
                    <a:pt x="1351" y="2984"/>
                  </a:lnTo>
                  <a:lnTo>
                    <a:pt x="1351" y="1081"/>
                  </a:lnTo>
                  <a:close/>
                  <a:moveTo>
                    <a:pt x="3524" y="4064"/>
                  </a:moveTo>
                  <a:lnTo>
                    <a:pt x="3524" y="4618"/>
                  </a:lnTo>
                  <a:lnTo>
                    <a:pt x="1904" y="4618"/>
                  </a:lnTo>
                  <a:lnTo>
                    <a:pt x="1904" y="4064"/>
                  </a:lnTo>
                  <a:close/>
                  <a:moveTo>
                    <a:pt x="2714" y="1"/>
                  </a:moveTo>
                  <a:cubicBezTo>
                    <a:pt x="1216" y="1"/>
                    <a:pt x="1" y="1216"/>
                    <a:pt x="1" y="2714"/>
                  </a:cubicBezTo>
                  <a:cubicBezTo>
                    <a:pt x="1" y="4213"/>
                    <a:pt x="1216" y="5428"/>
                    <a:pt x="2714" y="5428"/>
                  </a:cubicBezTo>
                  <a:cubicBezTo>
                    <a:pt x="4213" y="5428"/>
                    <a:pt x="5428" y="4213"/>
                    <a:pt x="5428" y="2714"/>
                  </a:cubicBezTo>
                  <a:cubicBezTo>
                    <a:pt x="5428" y="1216"/>
                    <a:pt x="4213" y="1"/>
                    <a:pt x="2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91"/>
            <p:cNvSpPr/>
            <p:nvPr/>
          </p:nvSpPr>
          <p:spPr>
            <a:xfrm>
              <a:off x="2167676" y="3374483"/>
              <a:ext cx="186643" cy="187192"/>
            </a:xfrm>
            <a:custGeom>
              <a:avLst/>
              <a:gdLst/>
              <a:ahLst/>
              <a:cxnLst/>
              <a:rect l="l" t="t" r="r" b="b"/>
              <a:pathLst>
                <a:path w="4335" h="4348" extrusionOk="0">
                  <a:moveTo>
                    <a:pt x="1" y="1"/>
                  </a:moveTo>
                  <a:lnTo>
                    <a:pt x="1" y="1365"/>
                  </a:lnTo>
                  <a:cubicBezTo>
                    <a:pt x="1581" y="1500"/>
                    <a:pt x="2850" y="2769"/>
                    <a:pt x="2985" y="4348"/>
                  </a:cubicBezTo>
                  <a:lnTo>
                    <a:pt x="4335" y="4348"/>
                  </a:lnTo>
                  <a:cubicBezTo>
                    <a:pt x="4200" y="2013"/>
                    <a:pt x="2337" y="13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91"/>
            <p:cNvSpPr/>
            <p:nvPr/>
          </p:nvSpPr>
          <p:spPr>
            <a:xfrm>
              <a:off x="2121179" y="3526203"/>
              <a:ext cx="23293" cy="58724"/>
            </a:xfrm>
            <a:custGeom>
              <a:avLst/>
              <a:gdLst/>
              <a:ahLst/>
              <a:cxnLst/>
              <a:rect l="l" t="t" r="r" b="b"/>
              <a:pathLst>
                <a:path w="541" h="1364" extrusionOk="0">
                  <a:moveTo>
                    <a:pt x="1" y="1"/>
                  </a:moveTo>
                  <a:lnTo>
                    <a:pt x="1" y="1364"/>
                  </a:lnTo>
                  <a:lnTo>
                    <a:pt x="541" y="1364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91"/>
            <p:cNvSpPr/>
            <p:nvPr/>
          </p:nvSpPr>
          <p:spPr>
            <a:xfrm>
              <a:off x="2167676" y="3584884"/>
              <a:ext cx="186643" cy="186633"/>
            </a:xfrm>
            <a:custGeom>
              <a:avLst/>
              <a:gdLst/>
              <a:ahLst/>
              <a:cxnLst/>
              <a:rect l="l" t="t" r="r" b="b"/>
              <a:pathLst>
                <a:path w="4335" h="4335" extrusionOk="0">
                  <a:moveTo>
                    <a:pt x="2985" y="1"/>
                  </a:moveTo>
                  <a:cubicBezTo>
                    <a:pt x="2850" y="1581"/>
                    <a:pt x="1581" y="2850"/>
                    <a:pt x="1" y="2971"/>
                  </a:cubicBezTo>
                  <a:lnTo>
                    <a:pt x="1" y="4335"/>
                  </a:lnTo>
                  <a:cubicBezTo>
                    <a:pt x="2337" y="4200"/>
                    <a:pt x="4200" y="2337"/>
                    <a:pt x="4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91"/>
            <p:cNvSpPr/>
            <p:nvPr/>
          </p:nvSpPr>
          <p:spPr>
            <a:xfrm>
              <a:off x="1957877" y="3584884"/>
              <a:ext cx="186600" cy="186633"/>
            </a:xfrm>
            <a:custGeom>
              <a:avLst/>
              <a:gdLst/>
              <a:ahLst/>
              <a:cxnLst/>
              <a:rect l="l" t="t" r="r" b="b"/>
              <a:pathLst>
                <a:path w="4334" h="4335" extrusionOk="0">
                  <a:moveTo>
                    <a:pt x="1" y="1"/>
                  </a:moveTo>
                  <a:cubicBezTo>
                    <a:pt x="136" y="2337"/>
                    <a:pt x="1999" y="4200"/>
                    <a:pt x="4334" y="4335"/>
                  </a:cubicBezTo>
                  <a:lnTo>
                    <a:pt x="4334" y="2971"/>
                  </a:lnTo>
                  <a:cubicBezTo>
                    <a:pt x="2755" y="2850"/>
                    <a:pt x="1486" y="158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91"/>
            <p:cNvSpPr/>
            <p:nvPr/>
          </p:nvSpPr>
          <p:spPr>
            <a:xfrm>
              <a:off x="1957877" y="3374483"/>
              <a:ext cx="186600" cy="187192"/>
            </a:xfrm>
            <a:custGeom>
              <a:avLst/>
              <a:gdLst/>
              <a:ahLst/>
              <a:cxnLst/>
              <a:rect l="l" t="t" r="r" b="b"/>
              <a:pathLst>
                <a:path w="4334" h="4348" extrusionOk="0">
                  <a:moveTo>
                    <a:pt x="4334" y="1"/>
                  </a:moveTo>
                  <a:cubicBezTo>
                    <a:pt x="1999" y="136"/>
                    <a:pt x="136" y="2013"/>
                    <a:pt x="1" y="4348"/>
                  </a:cubicBezTo>
                  <a:lnTo>
                    <a:pt x="1364" y="4348"/>
                  </a:lnTo>
                  <a:cubicBezTo>
                    <a:pt x="1486" y="2769"/>
                    <a:pt x="2755" y="1500"/>
                    <a:pt x="4334" y="1365"/>
                  </a:cubicBezTo>
                  <a:lnTo>
                    <a:pt x="4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91"/>
          <p:cNvGrpSpPr/>
          <p:nvPr/>
        </p:nvGrpSpPr>
        <p:grpSpPr>
          <a:xfrm>
            <a:off x="5078522" y="1502408"/>
            <a:ext cx="295306" cy="397037"/>
            <a:chOff x="2697749" y="3374483"/>
            <a:chExt cx="295306" cy="397037"/>
          </a:xfrm>
        </p:grpSpPr>
        <p:sp>
          <p:nvSpPr>
            <p:cNvPr id="1851" name="Google Shape;1851;p91"/>
            <p:cNvSpPr/>
            <p:nvPr/>
          </p:nvSpPr>
          <p:spPr>
            <a:xfrm>
              <a:off x="2746571" y="3374483"/>
              <a:ext cx="87359" cy="72113"/>
            </a:xfrm>
            <a:custGeom>
              <a:avLst/>
              <a:gdLst/>
              <a:ahLst/>
              <a:cxnLst/>
              <a:rect l="l" t="t" r="r" b="b"/>
              <a:pathLst>
                <a:path w="2029" h="1675" extrusionOk="0">
                  <a:moveTo>
                    <a:pt x="1" y="1"/>
                  </a:moveTo>
                  <a:lnTo>
                    <a:pt x="1189" y="1675"/>
                  </a:lnTo>
                  <a:cubicBezTo>
                    <a:pt x="2004" y="68"/>
                    <a:pt x="2029" y="3"/>
                    <a:pt x="2026" y="3"/>
                  </a:cubicBezTo>
                  <a:lnTo>
                    <a:pt x="2026" y="3"/>
                  </a:lnTo>
                  <a:cubicBezTo>
                    <a:pt x="2025" y="3"/>
                    <a:pt x="2025" y="3"/>
                    <a:pt x="2025" y="3"/>
                  </a:cubicBezTo>
                  <a:cubicBezTo>
                    <a:pt x="2024" y="3"/>
                    <a:pt x="2025" y="3"/>
                    <a:pt x="2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91"/>
            <p:cNvSpPr/>
            <p:nvPr/>
          </p:nvSpPr>
          <p:spPr>
            <a:xfrm>
              <a:off x="2857003" y="3374483"/>
              <a:ext cx="87832" cy="72113"/>
            </a:xfrm>
            <a:custGeom>
              <a:avLst/>
              <a:gdLst/>
              <a:ahLst/>
              <a:cxnLst/>
              <a:rect l="l" t="t" r="r" b="b"/>
              <a:pathLst>
                <a:path w="2040" h="1675" extrusionOk="0">
                  <a:moveTo>
                    <a:pt x="1" y="1"/>
                  </a:moveTo>
                  <a:lnTo>
                    <a:pt x="838" y="1675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91"/>
            <p:cNvSpPr/>
            <p:nvPr/>
          </p:nvSpPr>
          <p:spPr>
            <a:xfrm>
              <a:off x="2819245" y="3403544"/>
              <a:ext cx="52915" cy="52955"/>
            </a:xfrm>
            <a:custGeom>
              <a:avLst/>
              <a:gdLst/>
              <a:ahLst/>
              <a:cxnLst/>
              <a:rect l="l" t="t" r="r" b="b"/>
              <a:pathLst>
                <a:path w="1229" h="1230" extrusionOk="0">
                  <a:moveTo>
                    <a:pt x="608" y="1"/>
                  </a:moveTo>
                  <a:lnTo>
                    <a:pt x="1" y="1230"/>
                  </a:lnTo>
                  <a:lnTo>
                    <a:pt x="1229" y="123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91"/>
            <p:cNvSpPr/>
            <p:nvPr/>
          </p:nvSpPr>
          <p:spPr>
            <a:xfrm>
              <a:off x="2814595" y="3479705"/>
              <a:ext cx="62214" cy="163341"/>
            </a:xfrm>
            <a:custGeom>
              <a:avLst/>
              <a:gdLst/>
              <a:ahLst/>
              <a:cxnLst/>
              <a:rect l="l" t="t" r="r" b="b"/>
              <a:pathLst>
                <a:path w="1445" h="3794" extrusionOk="0">
                  <a:moveTo>
                    <a:pt x="1" y="1"/>
                  </a:moveTo>
                  <a:lnTo>
                    <a:pt x="716" y="3794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1"/>
            <p:cNvSpPr/>
            <p:nvPr/>
          </p:nvSpPr>
          <p:spPr>
            <a:xfrm>
              <a:off x="2915125" y="3387872"/>
              <a:ext cx="77930" cy="68626"/>
            </a:xfrm>
            <a:custGeom>
              <a:avLst/>
              <a:gdLst/>
              <a:ahLst/>
              <a:cxnLst/>
              <a:rect l="l" t="t" r="r" b="b"/>
              <a:pathLst>
                <a:path w="1810" h="1594" extrusionOk="0">
                  <a:moveTo>
                    <a:pt x="1135" y="1"/>
                  </a:moveTo>
                  <a:lnTo>
                    <a:pt x="1" y="1594"/>
                  </a:lnTo>
                  <a:lnTo>
                    <a:pt x="1810" y="1594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1"/>
            <p:cNvSpPr/>
            <p:nvPr/>
          </p:nvSpPr>
          <p:spPr>
            <a:xfrm>
              <a:off x="2697749" y="3387872"/>
              <a:ext cx="78532" cy="68626"/>
            </a:xfrm>
            <a:custGeom>
              <a:avLst/>
              <a:gdLst/>
              <a:ahLst/>
              <a:cxnLst/>
              <a:rect l="l" t="t" r="r" b="b"/>
              <a:pathLst>
                <a:path w="1824" h="1594" extrusionOk="0">
                  <a:moveTo>
                    <a:pt x="690" y="1"/>
                  </a:moveTo>
                  <a:lnTo>
                    <a:pt x="1" y="1594"/>
                  </a:lnTo>
                  <a:lnTo>
                    <a:pt x="1824" y="1594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1"/>
            <p:cNvSpPr/>
            <p:nvPr/>
          </p:nvSpPr>
          <p:spPr>
            <a:xfrm>
              <a:off x="2874439" y="3479705"/>
              <a:ext cx="116292" cy="136046"/>
            </a:xfrm>
            <a:custGeom>
              <a:avLst/>
              <a:gdLst/>
              <a:ahLst/>
              <a:cxnLst/>
              <a:rect l="l" t="t" r="r" b="b"/>
              <a:pathLst>
                <a:path w="2701" h="3160" extrusionOk="0">
                  <a:moveTo>
                    <a:pt x="622" y="1"/>
                  </a:moveTo>
                  <a:cubicBezTo>
                    <a:pt x="74" y="2805"/>
                    <a:pt x="15" y="3121"/>
                    <a:pt x="5" y="3154"/>
                  </a:cubicBezTo>
                  <a:lnTo>
                    <a:pt x="5" y="3154"/>
                  </a:lnTo>
                  <a:lnTo>
                    <a:pt x="2701" y="1"/>
                  </a:lnTo>
                  <a:close/>
                  <a:moveTo>
                    <a:pt x="5" y="3154"/>
                  </a:moveTo>
                  <a:lnTo>
                    <a:pt x="2" y="3158"/>
                  </a:lnTo>
                  <a:lnTo>
                    <a:pt x="2" y="3158"/>
                  </a:lnTo>
                  <a:cubicBezTo>
                    <a:pt x="2" y="3158"/>
                    <a:pt x="2" y="3158"/>
                    <a:pt x="2" y="3158"/>
                  </a:cubicBezTo>
                  <a:cubicBezTo>
                    <a:pt x="3" y="3158"/>
                    <a:pt x="3" y="3158"/>
                    <a:pt x="3" y="3158"/>
                  </a:cubicBezTo>
                  <a:cubicBezTo>
                    <a:pt x="4" y="3158"/>
                    <a:pt x="4" y="3157"/>
                    <a:pt x="5" y="3154"/>
                  </a:cubicBezTo>
                  <a:close/>
                  <a:moveTo>
                    <a:pt x="2" y="3158"/>
                  </a:moveTo>
                  <a:lnTo>
                    <a:pt x="2" y="3158"/>
                  </a:lnTo>
                  <a:cubicBezTo>
                    <a:pt x="2" y="3158"/>
                    <a:pt x="1" y="3158"/>
                    <a:pt x="1" y="3160"/>
                  </a:cubicBezTo>
                  <a:lnTo>
                    <a:pt x="2" y="3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1"/>
            <p:cNvSpPr/>
            <p:nvPr/>
          </p:nvSpPr>
          <p:spPr>
            <a:xfrm>
              <a:off x="2700073" y="3479705"/>
              <a:ext cx="116550" cy="136046"/>
            </a:xfrm>
            <a:custGeom>
              <a:avLst/>
              <a:gdLst/>
              <a:ahLst/>
              <a:cxnLst/>
              <a:rect l="l" t="t" r="r" b="b"/>
              <a:pathLst>
                <a:path w="2707" h="3160" extrusionOk="0">
                  <a:moveTo>
                    <a:pt x="1" y="1"/>
                  </a:moveTo>
                  <a:lnTo>
                    <a:pt x="2701" y="3160"/>
                  </a:lnTo>
                  <a:cubicBezTo>
                    <a:pt x="2701" y="3158"/>
                    <a:pt x="2701" y="3158"/>
                    <a:pt x="2701" y="3158"/>
                  </a:cubicBezTo>
                  <a:cubicBezTo>
                    <a:pt x="2701" y="3158"/>
                    <a:pt x="2702" y="3158"/>
                    <a:pt x="2702" y="3158"/>
                  </a:cubicBezTo>
                  <a:cubicBezTo>
                    <a:pt x="2707" y="3158"/>
                    <a:pt x="2694" y="3073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1"/>
            <p:cNvSpPr/>
            <p:nvPr/>
          </p:nvSpPr>
          <p:spPr>
            <a:xfrm>
              <a:off x="2729134" y="3713355"/>
              <a:ext cx="235468" cy="58164"/>
            </a:xfrm>
            <a:custGeom>
              <a:avLst/>
              <a:gdLst/>
              <a:ahLst/>
              <a:cxnLst/>
              <a:rect l="l" t="t" r="r" b="b"/>
              <a:pathLst>
                <a:path w="5469" h="1351" extrusionOk="0">
                  <a:moveTo>
                    <a:pt x="541" y="1"/>
                  </a:moveTo>
                  <a:lnTo>
                    <a:pt x="541" y="811"/>
                  </a:lnTo>
                  <a:lnTo>
                    <a:pt x="1" y="811"/>
                  </a:lnTo>
                  <a:lnTo>
                    <a:pt x="1" y="1351"/>
                  </a:lnTo>
                  <a:lnTo>
                    <a:pt x="5469" y="1351"/>
                  </a:lnTo>
                  <a:lnTo>
                    <a:pt x="5469" y="811"/>
                  </a:lnTo>
                  <a:lnTo>
                    <a:pt x="4875" y="811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1"/>
            <p:cNvSpPr/>
            <p:nvPr/>
          </p:nvSpPr>
          <p:spPr>
            <a:xfrm>
              <a:off x="2788419" y="3643006"/>
              <a:ext cx="114569" cy="47142"/>
            </a:xfrm>
            <a:custGeom>
              <a:avLst/>
              <a:gdLst/>
              <a:ahLst/>
              <a:cxnLst/>
              <a:rect l="l" t="t" r="r" b="b"/>
              <a:pathLst>
                <a:path w="2661" h="1095" extrusionOk="0">
                  <a:moveTo>
                    <a:pt x="1324" y="1"/>
                  </a:moveTo>
                  <a:cubicBezTo>
                    <a:pt x="676" y="1"/>
                    <a:pt x="123" y="474"/>
                    <a:pt x="1" y="1095"/>
                  </a:cubicBezTo>
                  <a:lnTo>
                    <a:pt x="2661" y="1095"/>
                  </a:lnTo>
                  <a:cubicBezTo>
                    <a:pt x="2526" y="474"/>
                    <a:pt x="1986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120"/>
          <p:cNvSpPr txBox="1">
            <a:spLocks noGrp="1"/>
          </p:cNvSpPr>
          <p:nvPr>
            <p:ph type="title"/>
          </p:nvPr>
        </p:nvSpPr>
        <p:spPr>
          <a:xfrm>
            <a:off x="3798577" y="1670757"/>
            <a:ext cx="2400092" cy="620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 smtClean="0">
                <a:solidFill>
                  <a:schemeClr val="bg1"/>
                </a:solidFill>
              </a:rPr>
              <a:t>CARA KERJA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2725" name="Google Shape;2725;p120"/>
          <p:cNvSpPr txBox="1">
            <a:spLocks noGrp="1"/>
          </p:cNvSpPr>
          <p:nvPr>
            <p:ph type="subTitle" idx="1"/>
          </p:nvPr>
        </p:nvSpPr>
        <p:spPr>
          <a:xfrm>
            <a:off x="2408449" y="2094584"/>
            <a:ext cx="5180348" cy="91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Class Diagram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4"/>
              </a:rPr>
              <a:t>Menu</a:t>
            </a:r>
            <a:endParaRPr lang="en-US" dirty="0" smtClean="0"/>
          </a:p>
          <a:p>
            <a:pPr marL="0" lvl="0" indent="0" algn="ctr"/>
            <a:r>
              <a:rPr lang="en-US" dirty="0">
                <a:hlinkClick r:id="rId5"/>
              </a:rPr>
              <a:t>Buku</a:t>
            </a:r>
            <a:endParaRPr lang="en-US" dirty="0" smtClean="0"/>
          </a:p>
          <a:p>
            <a:pPr marL="0" indent="0" algn="ctr"/>
            <a:r>
              <a:rPr lang="en-US" dirty="0" smtClean="0">
                <a:hlinkClick r:id="rId6"/>
              </a:rPr>
              <a:t>Petugas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7"/>
              </a:rPr>
              <a:t>Anggota</a:t>
            </a:r>
            <a:endParaRPr lang="en-US" dirty="0" smtClean="0"/>
          </a:p>
          <a:p>
            <a:pPr marL="0" lvl="0" indent="0" algn="ctr"/>
            <a:r>
              <a:rPr lang="en-US" dirty="0">
                <a:hlinkClick r:id="rId8"/>
              </a:rPr>
              <a:t>Pinjam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9"/>
              </a:rPr>
              <a:t>Kembali</a:t>
            </a:r>
            <a:endParaRPr lang="en-US" dirty="0" smtClean="0"/>
          </a:p>
        </p:txBody>
      </p:sp>
      <p:cxnSp>
        <p:nvCxnSpPr>
          <p:cNvPr id="2726" name="Google Shape;2726;p120"/>
          <p:cNvCxnSpPr/>
          <p:nvPr/>
        </p:nvCxnSpPr>
        <p:spPr>
          <a:xfrm rot="10800000">
            <a:off x="753300" y="832700"/>
            <a:ext cx="381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7" name="Google Shape;2727;p120"/>
          <p:cNvSpPr/>
          <p:nvPr/>
        </p:nvSpPr>
        <p:spPr>
          <a:xfrm>
            <a:off x="1866918" y="417372"/>
            <a:ext cx="484334" cy="317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smtClean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ora;600"/>
              </a:rPr>
              <a:t>23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ora;600"/>
            </a:endParaRPr>
          </a:p>
        </p:txBody>
      </p:sp>
      <p:sp>
        <p:nvSpPr>
          <p:cNvPr id="2728" name="Google Shape;2728;p120"/>
          <p:cNvSpPr/>
          <p:nvPr/>
        </p:nvSpPr>
        <p:spPr>
          <a:xfrm>
            <a:off x="1255401" y="413357"/>
            <a:ext cx="534627" cy="325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Sora;600"/>
              </a:rPr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6"/>
          <p:cNvSpPr txBox="1">
            <a:spLocks noGrp="1"/>
          </p:cNvSpPr>
          <p:nvPr>
            <p:ph type="title"/>
          </p:nvPr>
        </p:nvSpPr>
        <p:spPr>
          <a:xfrm>
            <a:off x="949470" y="32028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EVALUASI </a:t>
            </a:r>
            <a:br>
              <a:rPr lang="id-ID" dirty="0" smtClean="0"/>
            </a:br>
            <a:r>
              <a:rPr lang="id-ID" dirty="0" smtClean="0"/>
              <a:t>KEBERHASILAN</a:t>
            </a:r>
            <a:endParaRPr dirty="0"/>
          </a:p>
        </p:txBody>
      </p:sp>
      <p:sp>
        <p:nvSpPr>
          <p:cNvPr id="1372" name="Google Shape;1372;p76"/>
          <p:cNvSpPr/>
          <p:nvPr/>
        </p:nvSpPr>
        <p:spPr>
          <a:xfrm>
            <a:off x="8170700" y="4280875"/>
            <a:ext cx="206100" cy="15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object 2"/>
          <p:cNvSpPr/>
          <p:nvPr/>
        </p:nvSpPr>
        <p:spPr>
          <a:xfrm>
            <a:off x="858674" y="1644785"/>
            <a:ext cx="7312026" cy="2015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1132856" y="2544091"/>
            <a:ext cx="56499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Noto Sans"/>
                <a:cs typeface="Noto Sans"/>
              </a:rPr>
              <a:t>St</a:t>
            </a:r>
            <a:r>
              <a:rPr sz="1100" spc="-50" dirty="0">
                <a:solidFill>
                  <a:srgbClr val="FFFFFF"/>
                </a:solidFill>
                <a:latin typeface="Noto Sans"/>
                <a:cs typeface="Noto Sans"/>
              </a:rPr>
              <a:t>art</a:t>
            </a:r>
            <a:endParaRPr sz="1100" dirty="0">
              <a:latin typeface="Noto Sans"/>
              <a:cs typeface="Noto Sans"/>
            </a:endParaRPr>
          </a:p>
        </p:txBody>
      </p:sp>
      <p:sp>
        <p:nvSpPr>
          <p:cNvPr id="20" name="object 4"/>
          <p:cNvSpPr txBox="1"/>
          <p:nvPr/>
        </p:nvSpPr>
        <p:spPr>
          <a:xfrm>
            <a:off x="7622041" y="2561342"/>
            <a:ext cx="295547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Noto Sans"/>
                <a:cs typeface="Noto Sans"/>
              </a:rPr>
              <a:t>End</a:t>
            </a:r>
            <a:endParaRPr sz="1100" dirty="0">
              <a:latin typeface="Noto Sans"/>
              <a:cs typeface="Noto Sans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2096232" y="2124043"/>
            <a:ext cx="110331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pc="-80" dirty="0" err="1" smtClean="0">
                <a:solidFill>
                  <a:schemeClr val="bg1"/>
                </a:solidFill>
                <a:latin typeface="Noto Sans"/>
                <a:cs typeface="Noto Sans"/>
              </a:rPr>
              <a:t>Sistem</a:t>
            </a:r>
            <a:r>
              <a:rPr spc="-80" dirty="0" smtClean="0">
                <a:solidFill>
                  <a:schemeClr val="bg1"/>
                </a:solidFill>
                <a:latin typeface="Noto Sans"/>
                <a:cs typeface="Noto Sans"/>
              </a:rPr>
              <a:t> </a:t>
            </a:r>
            <a:r>
              <a:rPr spc="-80" dirty="0" err="1" smtClean="0">
                <a:solidFill>
                  <a:schemeClr val="bg1"/>
                </a:solidFill>
                <a:latin typeface="Noto Sans"/>
                <a:cs typeface="Noto Sans"/>
              </a:rPr>
              <a:t>Informasi</a:t>
            </a:r>
            <a:r>
              <a:rPr spc="-80" dirty="0" smtClean="0">
                <a:solidFill>
                  <a:schemeClr val="bg1"/>
                </a:solidFill>
                <a:latin typeface="Noto Sans"/>
                <a:cs typeface="Noto Sans"/>
              </a:rPr>
              <a:t> </a:t>
            </a:r>
            <a:r>
              <a:rPr spc="-55" dirty="0" err="1" smtClean="0">
                <a:solidFill>
                  <a:schemeClr val="bg1"/>
                </a:solidFill>
                <a:latin typeface="Noto Sans"/>
                <a:cs typeface="Noto Sans"/>
              </a:rPr>
              <a:t>Berjalan</a:t>
            </a:r>
            <a:r>
              <a:rPr spc="-55" dirty="0" smtClean="0">
                <a:solidFill>
                  <a:schemeClr val="bg1"/>
                </a:solidFill>
                <a:latin typeface="Noto Sans"/>
                <a:cs typeface="Noto Sans"/>
              </a:rPr>
              <a:t>  </a:t>
            </a:r>
            <a:r>
              <a:rPr spc="-75" dirty="0">
                <a:solidFill>
                  <a:schemeClr val="bg1"/>
                </a:solidFill>
                <a:latin typeface="Noto Sans"/>
                <a:cs typeface="Noto Sans"/>
              </a:rPr>
              <a:t>dengan</a:t>
            </a:r>
            <a:r>
              <a:rPr spc="-40" dirty="0">
                <a:solidFill>
                  <a:schemeClr val="bg1"/>
                </a:solidFill>
                <a:latin typeface="Noto Sans"/>
                <a:cs typeface="Noto Sans"/>
              </a:rPr>
              <a:t> </a:t>
            </a:r>
            <a:r>
              <a:rPr spc="-65" dirty="0">
                <a:solidFill>
                  <a:schemeClr val="bg1"/>
                </a:solidFill>
                <a:latin typeface="Noto Sans"/>
                <a:cs typeface="Noto Sans"/>
              </a:rPr>
              <a:t>baik</a:t>
            </a:r>
            <a:endParaRPr dirty="0">
              <a:solidFill>
                <a:schemeClr val="bg1"/>
              </a:solidFill>
              <a:latin typeface="Noto Sans"/>
              <a:cs typeface="Noto Sans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5782121" y="2073449"/>
            <a:ext cx="1124143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fi-FI" spc="-50" dirty="0">
                <a:solidFill>
                  <a:schemeClr val="bg1"/>
                </a:solidFill>
                <a:latin typeface="Noto Sans"/>
                <a:cs typeface="Noto Sans"/>
              </a:rPr>
              <a:t>Peningkatan kualitas pelayanan pada perpustakaan</a:t>
            </a:r>
            <a:endParaRPr dirty="0">
              <a:solidFill>
                <a:schemeClr val="bg1"/>
              </a:solidFill>
              <a:latin typeface="Noto Sans"/>
              <a:cs typeface="Noto Sans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3963028" y="2288893"/>
            <a:ext cx="110331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spcBef>
                <a:spcPts val="100"/>
              </a:spcBef>
            </a:pPr>
            <a:r>
              <a:rPr lang="id-ID" spc="-80" dirty="0">
                <a:solidFill>
                  <a:schemeClr val="tx1"/>
                </a:solidFill>
                <a:latin typeface="Noto Sans"/>
                <a:cs typeface="Noto Sans"/>
              </a:rPr>
              <a:t>Efesiensi dan Efektivitas pengelolaan perpus </a:t>
            </a:r>
            <a:endParaRPr lang="id-ID" spc="-80" dirty="0" smtClean="0">
              <a:solidFill>
                <a:schemeClr val="tx1"/>
              </a:solidFill>
              <a:latin typeface="Noto Sans"/>
              <a:cs typeface="No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125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KESIMPULAN</a:t>
            </a:r>
            <a:endParaRPr dirty="0"/>
          </a:p>
        </p:txBody>
      </p:sp>
      <p:cxnSp>
        <p:nvCxnSpPr>
          <p:cNvPr id="2822" name="Google Shape;2822;p125"/>
          <p:cNvCxnSpPr>
            <a:endCxn id="2823" idx="1"/>
          </p:cNvCxnSpPr>
          <p:nvPr/>
        </p:nvCxnSpPr>
        <p:spPr>
          <a:xfrm>
            <a:off x="546237" y="2833401"/>
            <a:ext cx="222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4" name="Google Shape;2824;p125"/>
          <p:cNvCxnSpPr>
            <a:stCxn id="2825" idx="3"/>
          </p:cNvCxnSpPr>
          <p:nvPr/>
        </p:nvCxnSpPr>
        <p:spPr>
          <a:xfrm>
            <a:off x="6372667" y="2833401"/>
            <a:ext cx="2282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6" name="Google Shape;2826;p125"/>
          <p:cNvSpPr/>
          <p:nvPr/>
        </p:nvSpPr>
        <p:spPr>
          <a:xfrm>
            <a:off x="713235" y="2642151"/>
            <a:ext cx="1543200" cy="382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01</a:t>
            </a:r>
            <a:endParaRPr sz="20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827" name="Google Shape;2827;p125"/>
          <p:cNvSpPr/>
          <p:nvPr/>
        </p:nvSpPr>
        <p:spPr>
          <a:xfrm>
            <a:off x="334624" y="3279657"/>
            <a:ext cx="230035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d-ID" dirty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Mengelola data buku, anggota, peminjaman, dan pengembalian dengan lebih efisien dan mudah.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28" name="Google Shape;2828;p125"/>
          <p:cNvSpPr/>
          <p:nvPr/>
        </p:nvSpPr>
        <p:spPr>
          <a:xfrm>
            <a:off x="1122100" y="1648737"/>
            <a:ext cx="725400" cy="72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2D2D"/>
              </a:solidFill>
            </a:endParaRPr>
          </a:p>
        </p:txBody>
      </p:sp>
      <p:cxnSp>
        <p:nvCxnSpPr>
          <p:cNvPr id="2829" name="Google Shape;2829;p125"/>
          <p:cNvCxnSpPr>
            <a:stCxn id="2826" idx="2"/>
            <a:endCxn id="2827" idx="0"/>
          </p:cNvCxnSpPr>
          <p:nvPr/>
        </p:nvCxnSpPr>
        <p:spPr>
          <a:xfrm flipH="1">
            <a:off x="1484800" y="3024651"/>
            <a:ext cx="35" cy="2550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3" name="Google Shape;2823;p125"/>
          <p:cNvSpPr/>
          <p:nvPr/>
        </p:nvSpPr>
        <p:spPr>
          <a:xfrm>
            <a:off x="2771337" y="2642151"/>
            <a:ext cx="1543200" cy="382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02</a:t>
            </a:r>
            <a:endParaRPr sz="20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830" name="Google Shape;2830;p125"/>
          <p:cNvSpPr/>
          <p:nvPr/>
        </p:nvSpPr>
        <p:spPr>
          <a:xfrm>
            <a:off x="2401693" y="1585109"/>
            <a:ext cx="2282468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d-ID" dirty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Informasi yang cepat dan akurat tentang ketersediaan buku, riwayat peminjaman, dan lainnya.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31" name="Google Shape;2831;p125"/>
          <p:cNvSpPr/>
          <p:nvPr/>
        </p:nvSpPr>
        <p:spPr>
          <a:xfrm>
            <a:off x="3180244" y="3292737"/>
            <a:ext cx="725400" cy="72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2D2D"/>
              </a:solidFill>
            </a:endParaRPr>
          </a:p>
        </p:txBody>
      </p:sp>
      <p:cxnSp>
        <p:nvCxnSpPr>
          <p:cNvPr id="2832" name="Google Shape;2832;p125"/>
          <p:cNvCxnSpPr>
            <a:stCxn id="2830" idx="2"/>
            <a:endCxn id="2823" idx="0"/>
          </p:cNvCxnSpPr>
          <p:nvPr/>
        </p:nvCxnSpPr>
        <p:spPr>
          <a:xfrm>
            <a:off x="3542927" y="2410409"/>
            <a:ext cx="10" cy="23174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5" name="Google Shape;2825;p125"/>
          <p:cNvSpPr/>
          <p:nvPr/>
        </p:nvSpPr>
        <p:spPr>
          <a:xfrm>
            <a:off x="4829467" y="2642151"/>
            <a:ext cx="1543200" cy="382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03</a:t>
            </a:r>
            <a:endParaRPr sz="20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833" name="Google Shape;2833;p125"/>
          <p:cNvSpPr/>
          <p:nvPr/>
        </p:nvSpPr>
        <p:spPr>
          <a:xfrm>
            <a:off x="4600822" y="3233467"/>
            <a:ext cx="2000446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d-ID" dirty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Dapat dijalankan pada berbagai platform dan dapat dikembangkan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34" name="Google Shape;2834;p125"/>
          <p:cNvSpPr/>
          <p:nvPr/>
        </p:nvSpPr>
        <p:spPr>
          <a:xfrm>
            <a:off x="5238356" y="1648737"/>
            <a:ext cx="725400" cy="72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2D2D"/>
              </a:solidFill>
            </a:endParaRPr>
          </a:p>
        </p:txBody>
      </p:sp>
      <p:cxnSp>
        <p:nvCxnSpPr>
          <p:cNvPr id="2835" name="Google Shape;2835;p125"/>
          <p:cNvCxnSpPr>
            <a:stCxn id="2825" idx="2"/>
            <a:endCxn id="2833" idx="0"/>
          </p:cNvCxnSpPr>
          <p:nvPr/>
        </p:nvCxnSpPr>
        <p:spPr>
          <a:xfrm flipH="1">
            <a:off x="5601045" y="3024651"/>
            <a:ext cx="22" cy="20881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6" name="Google Shape;2836;p125"/>
          <p:cNvSpPr/>
          <p:nvPr/>
        </p:nvSpPr>
        <p:spPr>
          <a:xfrm>
            <a:off x="6887579" y="2642151"/>
            <a:ext cx="1543200" cy="382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</a:t>
            </a:r>
            <a:r>
              <a:rPr lang="id-ID" sz="2000" dirty="0" smtClean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4</a:t>
            </a:r>
            <a:endParaRPr sz="20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837" name="Google Shape;2837;p125"/>
          <p:cNvSpPr/>
          <p:nvPr/>
        </p:nvSpPr>
        <p:spPr>
          <a:xfrm>
            <a:off x="6633836" y="1598782"/>
            <a:ext cx="2050679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Akan dikembangkan menjadi sistem yang lebih kompleks</a:t>
            </a:r>
            <a:endParaRPr dirty="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38" name="Google Shape;2838;p125"/>
          <p:cNvSpPr/>
          <p:nvPr/>
        </p:nvSpPr>
        <p:spPr>
          <a:xfrm>
            <a:off x="7296500" y="3292737"/>
            <a:ext cx="725400" cy="72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2D2D"/>
              </a:solidFill>
            </a:endParaRPr>
          </a:p>
        </p:txBody>
      </p:sp>
      <p:cxnSp>
        <p:nvCxnSpPr>
          <p:cNvPr id="2839" name="Google Shape;2839;p125"/>
          <p:cNvCxnSpPr>
            <a:stCxn id="2837" idx="2"/>
            <a:endCxn id="2836" idx="0"/>
          </p:cNvCxnSpPr>
          <p:nvPr/>
        </p:nvCxnSpPr>
        <p:spPr>
          <a:xfrm>
            <a:off x="7659176" y="2424082"/>
            <a:ext cx="3" cy="21806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0" name="Google Shape;2840;p125"/>
          <p:cNvCxnSpPr>
            <a:stCxn id="2826" idx="0"/>
            <a:endCxn id="2828" idx="4"/>
          </p:cNvCxnSpPr>
          <p:nvPr/>
        </p:nvCxnSpPr>
        <p:spPr>
          <a:xfrm rot="10800000">
            <a:off x="1484835" y="2374251"/>
            <a:ext cx="0" cy="26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1" name="Google Shape;2841;p125"/>
          <p:cNvCxnSpPr>
            <a:endCxn id="2831" idx="0"/>
          </p:cNvCxnSpPr>
          <p:nvPr/>
        </p:nvCxnSpPr>
        <p:spPr>
          <a:xfrm>
            <a:off x="3542944" y="3024537"/>
            <a:ext cx="0" cy="26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2" name="Google Shape;2842;p125"/>
          <p:cNvCxnSpPr>
            <a:stCxn id="2834" idx="4"/>
            <a:endCxn id="2825" idx="0"/>
          </p:cNvCxnSpPr>
          <p:nvPr/>
        </p:nvCxnSpPr>
        <p:spPr>
          <a:xfrm>
            <a:off x="5601056" y="2374137"/>
            <a:ext cx="0" cy="26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3" name="Google Shape;2843;p125"/>
          <p:cNvCxnSpPr>
            <a:stCxn id="2838" idx="0"/>
            <a:endCxn id="2836" idx="2"/>
          </p:cNvCxnSpPr>
          <p:nvPr/>
        </p:nvCxnSpPr>
        <p:spPr>
          <a:xfrm rot="10800000">
            <a:off x="7659200" y="3024537"/>
            <a:ext cx="0" cy="26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4" name="Google Shape;2844;p125"/>
          <p:cNvSpPr/>
          <p:nvPr/>
        </p:nvSpPr>
        <p:spPr>
          <a:xfrm>
            <a:off x="5416504" y="18268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5" name="Google Shape;2845;p125"/>
          <p:cNvGrpSpPr/>
          <p:nvPr/>
        </p:nvGrpSpPr>
        <p:grpSpPr>
          <a:xfrm>
            <a:off x="7484178" y="3492687"/>
            <a:ext cx="351024" cy="325464"/>
            <a:chOff x="6543825" y="3202075"/>
            <a:chExt cx="296975" cy="275350"/>
          </a:xfrm>
        </p:grpSpPr>
        <p:sp>
          <p:nvSpPr>
            <p:cNvPr id="2846" name="Google Shape;2846;p125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25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25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25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25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25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25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125"/>
          <p:cNvGrpSpPr/>
          <p:nvPr/>
        </p:nvGrpSpPr>
        <p:grpSpPr>
          <a:xfrm>
            <a:off x="3367902" y="3512507"/>
            <a:ext cx="350079" cy="285837"/>
            <a:chOff x="3860400" y="3254050"/>
            <a:chExt cx="296175" cy="241825"/>
          </a:xfrm>
        </p:grpSpPr>
        <p:sp>
          <p:nvSpPr>
            <p:cNvPr id="2854" name="Google Shape;2854;p125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25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25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25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25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25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25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1" name="Google Shape;2861;p125"/>
          <p:cNvGrpSpPr/>
          <p:nvPr/>
        </p:nvGrpSpPr>
        <p:grpSpPr>
          <a:xfrm>
            <a:off x="1301229" y="1829080"/>
            <a:ext cx="367261" cy="364686"/>
            <a:chOff x="-64781025" y="3361050"/>
            <a:chExt cx="317425" cy="315200"/>
          </a:xfrm>
        </p:grpSpPr>
        <p:sp>
          <p:nvSpPr>
            <p:cNvPr id="2862" name="Google Shape;2862;p125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25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25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25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66" name="Google Shape;2866;p125"/>
          <p:cNvCxnSpPr>
            <a:stCxn id="2823" idx="3"/>
            <a:endCxn id="2825" idx="1"/>
          </p:cNvCxnSpPr>
          <p:nvPr/>
        </p:nvCxnSpPr>
        <p:spPr>
          <a:xfrm>
            <a:off x="4314537" y="2833401"/>
            <a:ext cx="51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89"/>
          <p:cNvSpPr txBox="1">
            <a:spLocks noGrp="1"/>
          </p:cNvSpPr>
          <p:nvPr>
            <p:ph type="title"/>
          </p:nvPr>
        </p:nvSpPr>
        <p:spPr>
          <a:xfrm>
            <a:off x="1388100" y="915777"/>
            <a:ext cx="6367800" cy="2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600" dirty="0" smtClean="0">
                <a:solidFill>
                  <a:schemeClr val="bg1"/>
                </a:solidFill>
              </a:rPr>
              <a:t>THANKS!</a:t>
            </a:r>
            <a:endParaRPr sz="6600" dirty="0">
              <a:solidFill>
                <a:schemeClr val="bg1"/>
              </a:solidFill>
            </a:endParaRPr>
          </a:p>
        </p:txBody>
      </p:sp>
      <p:cxnSp>
        <p:nvCxnSpPr>
          <p:cNvPr id="1697" name="Google Shape;1697;p89"/>
          <p:cNvCxnSpPr/>
          <p:nvPr/>
        </p:nvCxnSpPr>
        <p:spPr>
          <a:xfrm rot="10800000">
            <a:off x="753300" y="832700"/>
            <a:ext cx="381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8" name="Google Shape;1698;p89"/>
          <p:cNvSpPr/>
          <p:nvPr/>
        </p:nvSpPr>
        <p:spPr>
          <a:xfrm>
            <a:off x="1866918" y="417372"/>
            <a:ext cx="484334" cy="317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smtClean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ora;600"/>
              </a:rPr>
              <a:t>23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ora;600"/>
            </a:endParaRPr>
          </a:p>
        </p:txBody>
      </p:sp>
      <p:sp>
        <p:nvSpPr>
          <p:cNvPr id="1699" name="Google Shape;1699;p89"/>
          <p:cNvSpPr/>
          <p:nvPr/>
        </p:nvSpPr>
        <p:spPr>
          <a:xfrm>
            <a:off x="1255401" y="413357"/>
            <a:ext cx="534627" cy="325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Sora;600"/>
              </a:rPr>
              <a:t>20</a:t>
            </a:r>
          </a:p>
        </p:txBody>
      </p:sp>
      <p:sp>
        <p:nvSpPr>
          <p:cNvPr id="1700" name="Google Shape;1700;p89"/>
          <p:cNvSpPr/>
          <p:nvPr/>
        </p:nvSpPr>
        <p:spPr>
          <a:xfrm rot="-9539763" flipH="1">
            <a:off x="4141729" y="4431161"/>
            <a:ext cx="2978645" cy="1457121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1" name="Google Shape;1701;p89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8837893">
            <a:off x="6965679" y="3322198"/>
            <a:ext cx="3067225" cy="278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2" name="Google Shape;1702;p89"/>
          <p:cNvGrpSpPr/>
          <p:nvPr/>
        </p:nvGrpSpPr>
        <p:grpSpPr>
          <a:xfrm>
            <a:off x="7588696" y="292611"/>
            <a:ext cx="1988949" cy="1917576"/>
            <a:chOff x="2753000" y="2238350"/>
            <a:chExt cx="1812750" cy="1747700"/>
          </a:xfrm>
        </p:grpSpPr>
        <p:sp>
          <p:nvSpPr>
            <p:cNvPr id="1703" name="Google Shape;1703;p8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9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9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9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9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9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9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9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9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9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9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5" name="Google Shape;1715;p89"/>
          <p:cNvPicPr preferRelativeResize="0"/>
          <p:nvPr/>
        </p:nvPicPr>
        <p:blipFill rotWithShape="1">
          <a:blip r:embed="rId4">
            <a:alphaModFix/>
          </a:blip>
          <a:srcRect l="19026" t="15544" r="22894" b="18562"/>
          <a:stretch/>
        </p:blipFill>
        <p:spPr>
          <a:xfrm rot="10292350">
            <a:off x="4874313" y="3784081"/>
            <a:ext cx="3150447" cy="20106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516;p60"/>
          <p:cNvSpPr txBox="1">
            <a:spLocks/>
          </p:cNvSpPr>
          <p:nvPr/>
        </p:nvSpPr>
        <p:spPr>
          <a:xfrm>
            <a:off x="2252651" y="2905950"/>
            <a:ext cx="4730544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id-ID" sz="1600" dirty="0" smtClean="0">
                <a:solidFill>
                  <a:schemeClr val="bg1"/>
                </a:solidFill>
                <a:ea typeface="Sora SemiBold"/>
              </a:rPr>
              <a:t>“Selesai sudah presentasi kali kami pada hari ini, </a:t>
            </a:r>
            <a:r>
              <a:rPr lang="id-ID" sz="1600" dirty="0" smtClean="0">
                <a:solidFill>
                  <a:schemeClr val="bg1"/>
                </a:solidFill>
                <a:latin typeface="Sora SemiBold"/>
                <a:ea typeface="Sora SemiBold"/>
                <a:cs typeface="Sora SemiBold"/>
                <a:sym typeface="Sora SemiBold"/>
              </a:rPr>
              <a:t> </a:t>
            </a:r>
            <a:r>
              <a:rPr lang="id-ID" sz="1600" b="1" dirty="0" smtClean="0">
                <a:solidFill>
                  <a:schemeClr val="bg1"/>
                </a:solidFill>
                <a:latin typeface="Sora SemiBold"/>
                <a:ea typeface="Sora SemiBold"/>
                <a:cs typeface="Sora SemiBold"/>
                <a:sym typeface="Sora SemiBold"/>
              </a:rPr>
              <a:t>Seperti kamu dan dia yang selesai tanpa pernah dimulai</a:t>
            </a:r>
            <a:r>
              <a:rPr lang="id-ID" sz="1600" dirty="0" smtClean="0">
                <a:solidFill>
                  <a:schemeClr val="bg1"/>
                </a:solidFill>
                <a:latin typeface="Sora SemiBold"/>
                <a:ea typeface="Sora SemiBold"/>
                <a:cs typeface="Sora SemiBold"/>
                <a:sym typeface="Sora SemiBold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431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9" name="Google Shape;3679;p139"/>
          <p:cNvPicPr preferRelativeResize="0"/>
          <p:nvPr/>
        </p:nvPicPr>
        <p:blipFill rotWithShape="1">
          <a:blip r:embed="rId3">
            <a:alphaModFix/>
          </a:blip>
          <a:srcRect l="32073" t="16773" r="19898" b="23191"/>
          <a:stretch/>
        </p:blipFill>
        <p:spPr>
          <a:xfrm rot="-10051213">
            <a:off x="3534629" y="1553748"/>
            <a:ext cx="2227108" cy="156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Google Shape;3654;p139"/>
          <p:cNvPicPr preferRelativeResize="0"/>
          <p:nvPr/>
        </p:nvPicPr>
        <p:blipFill rotWithShape="1">
          <a:blip r:embed="rId4">
            <a:alphaModFix/>
          </a:blip>
          <a:srcRect l="25617" r="16370"/>
          <a:stretch/>
        </p:blipFill>
        <p:spPr>
          <a:xfrm>
            <a:off x="2036313" y="1497450"/>
            <a:ext cx="1638600" cy="160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55" name="Google Shape;3655;p139"/>
          <p:cNvPicPr preferRelativeResize="0"/>
          <p:nvPr/>
        </p:nvPicPr>
        <p:blipFill rotWithShape="1">
          <a:blip r:embed="rId4">
            <a:alphaModFix/>
          </a:blip>
          <a:srcRect l="25617" r="16370"/>
          <a:stretch/>
        </p:blipFill>
        <p:spPr>
          <a:xfrm>
            <a:off x="5465900" y="1497450"/>
            <a:ext cx="1638600" cy="160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56" name="Google Shape;3656;p139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3657" name="Google Shape;3657;p139"/>
          <p:cNvSpPr txBox="1">
            <a:spLocks noGrp="1"/>
          </p:cNvSpPr>
          <p:nvPr>
            <p:ph type="title" idx="2"/>
          </p:nvPr>
        </p:nvSpPr>
        <p:spPr>
          <a:xfrm>
            <a:off x="1632525" y="3154600"/>
            <a:ext cx="2446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Ai </a:t>
            </a:r>
            <a:r>
              <a:rPr lang="en" dirty="0" smtClean="0">
                <a:solidFill>
                  <a:schemeClr val="bg1"/>
                </a:solidFill>
              </a:rPr>
              <a:t>Dina</a:t>
            </a:r>
            <a:r>
              <a:rPr lang="en" dirty="0" smtClean="0"/>
              <a:t> Agustin</a:t>
            </a:r>
            <a:endParaRPr dirty="0"/>
          </a:p>
        </p:txBody>
      </p:sp>
      <p:sp>
        <p:nvSpPr>
          <p:cNvPr id="3658" name="Google Shape;3658;p139"/>
          <p:cNvSpPr txBox="1">
            <a:spLocks noGrp="1"/>
          </p:cNvSpPr>
          <p:nvPr>
            <p:ph type="subTitle" idx="1"/>
          </p:nvPr>
        </p:nvSpPr>
        <p:spPr>
          <a:xfrm>
            <a:off x="1638900" y="3540425"/>
            <a:ext cx="2446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20210040065</a:t>
            </a:r>
          </a:p>
        </p:txBody>
      </p:sp>
      <p:sp>
        <p:nvSpPr>
          <p:cNvPr id="3659" name="Google Shape;3659;p139"/>
          <p:cNvSpPr txBox="1">
            <a:spLocks noGrp="1"/>
          </p:cNvSpPr>
          <p:nvPr>
            <p:ph type="title" idx="3"/>
          </p:nvPr>
        </p:nvSpPr>
        <p:spPr>
          <a:xfrm>
            <a:off x="5052563" y="3154600"/>
            <a:ext cx="2452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Restu</a:t>
            </a:r>
            <a:r>
              <a:rPr lang="en" dirty="0" smtClean="0"/>
              <a:t> Bumi R. R.</a:t>
            </a:r>
            <a:endParaRPr dirty="0"/>
          </a:p>
        </p:txBody>
      </p:sp>
      <p:sp>
        <p:nvSpPr>
          <p:cNvPr id="3660" name="Google Shape;3660;p139"/>
          <p:cNvSpPr txBox="1">
            <a:spLocks noGrp="1"/>
          </p:cNvSpPr>
          <p:nvPr>
            <p:ph type="subTitle" idx="4"/>
          </p:nvPr>
        </p:nvSpPr>
        <p:spPr>
          <a:xfrm>
            <a:off x="5058951" y="3540425"/>
            <a:ext cx="24525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20210040006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661" name="Google Shape;3661;p139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27" y="1116452"/>
            <a:ext cx="1169240" cy="200114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62" name="Google Shape;3662;p139"/>
          <p:cNvPicPr preferRelativeResize="0"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35" y="1581529"/>
            <a:ext cx="1436241" cy="14362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</p:pic>
      <p:grpSp>
        <p:nvGrpSpPr>
          <p:cNvPr id="3663" name="Google Shape;3663;p139"/>
          <p:cNvGrpSpPr/>
          <p:nvPr/>
        </p:nvGrpSpPr>
        <p:grpSpPr>
          <a:xfrm>
            <a:off x="7060446" y="-532452"/>
            <a:ext cx="1988949" cy="1917576"/>
            <a:chOff x="2753000" y="2238350"/>
            <a:chExt cx="1812750" cy="1747700"/>
          </a:xfrm>
        </p:grpSpPr>
        <p:sp>
          <p:nvSpPr>
            <p:cNvPr id="3664" name="Google Shape;3664;p13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9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9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39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39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9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9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39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39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9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9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76" name="Google Shape;3676;p139"/>
          <p:cNvPicPr preferRelativeResize="0"/>
          <p:nvPr/>
        </p:nvPicPr>
        <p:blipFill rotWithShape="1">
          <a:blip r:embed="rId8">
            <a:alphaModFix/>
          </a:blip>
          <a:srcRect l="19026" t="15544" r="22894" b="18562"/>
          <a:stretch/>
        </p:blipFill>
        <p:spPr>
          <a:xfrm rot="9060061" flipH="1">
            <a:off x="-1437768" y="241762"/>
            <a:ext cx="3269108" cy="208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7" name="Google Shape;3677;p139"/>
          <p:cNvPicPr preferRelativeResize="0"/>
          <p:nvPr/>
        </p:nvPicPr>
        <p:blipFill rotWithShape="1">
          <a:blip r:embed="rId8">
            <a:alphaModFix/>
          </a:blip>
          <a:srcRect l="19026" t="15544" r="22894" b="18562"/>
          <a:stretch/>
        </p:blipFill>
        <p:spPr>
          <a:xfrm rot="-8647597" flipH="1">
            <a:off x="7582932" y="2382087"/>
            <a:ext cx="3269109" cy="20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8" name="Google Shape;3678;p139"/>
          <p:cNvSpPr/>
          <p:nvPr/>
        </p:nvSpPr>
        <p:spPr>
          <a:xfrm rot="397212" flipH="1">
            <a:off x="8254906" y="1034073"/>
            <a:ext cx="1599212" cy="3944068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2" name="Google Shape;3822;p141"/>
          <p:cNvPicPr preferRelativeResize="0"/>
          <p:nvPr/>
        </p:nvPicPr>
        <p:blipFill rotWithShape="1">
          <a:blip r:embed="rId3">
            <a:alphaModFix/>
          </a:blip>
          <a:srcRect l="25617" r="16370"/>
          <a:stretch/>
        </p:blipFill>
        <p:spPr>
          <a:xfrm>
            <a:off x="6381613" y="1497450"/>
            <a:ext cx="1638600" cy="160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11" name="Google Shape;3811;p141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812" name="Google Shape;3812;p141"/>
          <p:cNvSpPr txBox="1">
            <a:spLocks noGrp="1"/>
          </p:cNvSpPr>
          <p:nvPr>
            <p:ph type="title" idx="2"/>
          </p:nvPr>
        </p:nvSpPr>
        <p:spPr>
          <a:xfrm>
            <a:off x="720000" y="3154600"/>
            <a:ext cx="2446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Tegar</a:t>
            </a:r>
            <a:r>
              <a:rPr lang="en" dirty="0" smtClean="0"/>
              <a:t> Pratama</a:t>
            </a:r>
            <a:endParaRPr dirty="0"/>
          </a:p>
        </p:txBody>
      </p:sp>
      <p:sp>
        <p:nvSpPr>
          <p:cNvPr id="3813" name="Google Shape;3813;p141"/>
          <p:cNvSpPr txBox="1">
            <a:spLocks noGrp="1"/>
          </p:cNvSpPr>
          <p:nvPr>
            <p:ph type="subTitle" idx="1"/>
          </p:nvPr>
        </p:nvSpPr>
        <p:spPr>
          <a:xfrm>
            <a:off x="726375" y="3540425"/>
            <a:ext cx="2446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20210040036</a:t>
            </a:r>
          </a:p>
          <a:p>
            <a:pPr marL="0" lvl="0" indent="0"/>
            <a:endParaRPr dirty="0"/>
          </a:p>
        </p:txBody>
      </p:sp>
      <p:sp>
        <p:nvSpPr>
          <p:cNvPr id="3814" name="Google Shape;3814;p141"/>
          <p:cNvSpPr txBox="1">
            <a:spLocks noGrp="1"/>
          </p:cNvSpPr>
          <p:nvPr>
            <p:ph type="title" idx="3"/>
          </p:nvPr>
        </p:nvSpPr>
        <p:spPr>
          <a:xfrm>
            <a:off x="3345713" y="3154600"/>
            <a:ext cx="2446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Willy</a:t>
            </a:r>
            <a:r>
              <a:rPr lang="en" dirty="0" smtClean="0"/>
              <a:t> Renaldi N.</a:t>
            </a:r>
            <a:endParaRPr dirty="0"/>
          </a:p>
        </p:txBody>
      </p:sp>
      <p:sp>
        <p:nvSpPr>
          <p:cNvPr id="3815" name="Google Shape;3815;p141"/>
          <p:cNvSpPr txBox="1">
            <a:spLocks noGrp="1"/>
          </p:cNvSpPr>
          <p:nvPr>
            <p:ph type="subTitle" idx="4"/>
          </p:nvPr>
        </p:nvSpPr>
        <p:spPr>
          <a:xfrm>
            <a:off x="3352088" y="3540425"/>
            <a:ext cx="2446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20210040004</a:t>
            </a:r>
          </a:p>
          <a:p>
            <a:pPr marL="0" lvl="0" indent="0"/>
            <a:endParaRPr dirty="0"/>
          </a:p>
        </p:txBody>
      </p:sp>
      <p:sp>
        <p:nvSpPr>
          <p:cNvPr id="3816" name="Google Shape;3816;p141"/>
          <p:cNvSpPr txBox="1">
            <a:spLocks noGrp="1"/>
          </p:cNvSpPr>
          <p:nvPr>
            <p:ph type="title" idx="5"/>
          </p:nvPr>
        </p:nvSpPr>
        <p:spPr>
          <a:xfrm>
            <a:off x="5971438" y="3154600"/>
            <a:ext cx="2446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Yulva</a:t>
            </a:r>
            <a:r>
              <a:rPr lang="en" dirty="0" smtClean="0"/>
              <a:t> C.</a:t>
            </a:r>
            <a:endParaRPr dirty="0"/>
          </a:p>
        </p:txBody>
      </p:sp>
      <p:sp>
        <p:nvSpPr>
          <p:cNvPr id="3817" name="Google Shape;3817;p141"/>
          <p:cNvSpPr txBox="1">
            <a:spLocks noGrp="1"/>
          </p:cNvSpPr>
          <p:nvPr>
            <p:ph type="subTitle" idx="6"/>
          </p:nvPr>
        </p:nvSpPr>
        <p:spPr>
          <a:xfrm>
            <a:off x="5977813" y="3540425"/>
            <a:ext cx="2446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20210040079</a:t>
            </a:r>
          </a:p>
          <a:p>
            <a:pPr marL="0" lvl="0" indent="0"/>
            <a:endParaRPr dirty="0"/>
          </a:p>
        </p:txBody>
      </p:sp>
      <p:pic>
        <p:nvPicPr>
          <p:cNvPr id="3818" name="Google Shape;3818;p141"/>
          <p:cNvPicPr preferRelativeResize="0"/>
          <p:nvPr/>
        </p:nvPicPr>
        <p:blipFill rotWithShape="1">
          <a:blip r:embed="rId3">
            <a:alphaModFix/>
          </a:blip>
          <a:srcRect l="25617" r="16370"/>
          <a:stretch/>
        </p:blipFill>
        <p:spPr>
          <a:xfrm>
            <a:off x="1130163" y="1497450"/>
            <a:ext cx="1638600" cy="160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3819" name="Google Shape;3819;p141"/>
          <p:cNvPicPr preferRelativeResize="0"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98" y="1547235"/>
            <a:ext cx="1504830" cy="150483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20" name="Google Shape;3820;p141"/>
          <p:cNvPicPr preferRelativeResize="0"/>
          <p:nvPr/>
        </p:nvPicPr>
        <p:blipFill rotWithShape="1">
          <a:blip r:embed="rId3">
            <a:alphaModFix/>
          </a:blip>
          <a:srcRect l="25617" r="16370"/>
          <a:stretch/>
        </p:blipFill>
        <p:spPr>
          <a:xfrm>
            <a:off x="3755888" y="1497450"/>
            <a:ext cx="1638600" cy="160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21" name="Google Shape;3821;p141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30" y="1525779"/>
            <a:ext cx="1547739" cy="154773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23" name="Google Shape;3823;p141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0" y="1554110"/>
            <a:ext cx="1491079" cy="1491079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3824" name="Google Shape;3824;p141"/>
          <p:cNvPicPr preferRelativeResize="0"/>
          <p:nvPr/>
        </p:nvPicPr>
        <p:blipFill rotWithShape="1">
          <a:blip r:embed="rId8">
            <a:alphaModFix/>
          </a:blip>
          <a:srcRect l="32073" t="16773" r="19898" b="23191"/>
          <a:stretch/>
        </p:blipFill>
        <p:spPr>
          <a:xfrm rot="-10051213">
            <a:off x="-126121" y="108998"/>
            <a:ext cx="2227108" cy="1565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Berikut anggota – anggota dari Kelompok 2 :</a:t>
            </a:r>
            <a:endParaRPr dirty="0"/>
          </a:p>
        </p:txBody>
      </p:sp>
      <p:sp>
        <p:nvSpPr>
          <p:cNvPr id="994" name="Google Shape;994;p65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ANGGOTA KELOMPOK 2</a:t>
            </a:r>
            <a:endParaRPr dirty="0"/>
          </a:p>
        </p:txBody>
      </p:sp>
      <p:graphicFrame>
        <p:nvGraphicFramePr>
          <p:cNvPr id="995" name="Google Shape;995;p65"/>
          <p:cNvGraphicFramePr/>
          <p:nvPr>
            <p:extLst>
              <p:ext uri="{D42A27DB-BD31-4B8C-83A1-F6EECF244321}">
                <p14:modId xmlns:p14="http://schemas.microsoft.com/office/powerpoint/2010/main" val="3466632570"/>
              </p:ext>
            </p:extLst>
          </p:nvPr>
        </p:nvGraphicFramePr>
        <p:xfrm>
          <a:off x="720000" y="1614825"/>
          <a:ext cx="7704000" cy="2014250"/>
        </p:xfrm>
        <a:graphic>
          <a:graphicData uri="http://schemas.openxmlformats.org/drawingml/2006/table">
            <a:tbl>
              <a:tblPr>
                <a:noFill/>
                <a:tableStyleId>{57B19545-EF39-4F03-AA99-41C30C8ABC20}</a:tableStyleId>
              </a:tblPr>
              <a:tblGrid>
                <a:gridCol w="2810775"/>
                <a:gridCol w="4893225"/>
              </a:tblGrid>
              <a:tr h="40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20210040065</a:t>
                      </a:r>
                      <a:endParaRPr sz="11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Ai </a:t>
                      </a:r>
                      <a:r>
                        <a:rPr lang="en-US" sz="10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Dina</a:t>
                      </a:r>
                      <a:r>
                        <a:rPr lang="en-US" sz="1000" b="0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Agustin</a:t>
                      </a:r>
                      <a:endParaRPr lang="en-US" sz="1000" b="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20210040006</a:t>
                      </a:r>
                      <a:endParaRPr sz="11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Restu </a:t>
                      </a:r>
                      <a:r>
                        <a:rPr lang="en-US" sz="1000" b="0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Bumi Ryan</a:t>
                      </a:r>
                      <a:r>
                        <a:rPr lang="en-US" sz="1000" b="0" baseline="0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000" b="0" baseline="0" dirty="0" err="1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Ramadhan</a:t>
                      </a:r>
                      <a:endParaRPr lang="en-US" sz="1000" b="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20210040036</a:t>
                      </a:r>
                      <a:endParaRPr sz="11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Tegar</a:t>
                      </a:r>
                      <a:r>
                        <a:rPr lang="en-US" sz="1000" b="1" baseline="0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000" b="0" baseline="0" dirty="0" err="1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Pratama</a:t>
                      </a:r>
                      <a:endParaRPr lang="en-US" sz="1000" b="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20210040004</a:t>
                      </a:r>
                      <a:endParaRPr sz="11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Willy </a:t>
                      </a:r>
                      <a:r>
                        <a:rPr lang="en-US" sz="1000" b="0" dirty="0" err="1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Renaldi</a:t>
                      </a:r>
                      <a:r>
                        <a:rPr lang="en-US" sz="1000" b="0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000" b="0" dirty="0" err="1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Naibaho</a:t>
                      </a:r>
                      <a:endParaRPr lang="en-US" sz="1000" b="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20210040079</a:t>
                      </a:r>
                      <a:endParaRPr sz="11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Yulva</a:t>
                      </a:r>
                      <a:r>
                        <a:rPr lang="en-US" sz="10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000" b="0" dirty="0" err="1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Cintakandida</a:t>
                      </a:r>
                      <a:endParaRPr lang="en-US" sz="1000" b="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998" name="Google Shape;998;p65"/>
          <p:cNvPicPr preferRelativeResize="0"/>
          <p:nvPr/>
        </p:nvPicPr>
        <p:blipFill rotWithShape="1">
          <a:blip r:embed="rId3">
            <a:alphaModFix/>
          </a:blip>
          <a:srcRect l="19026" t="15544" r="22894" b="18562"/>
          <a:stretch/>
        </p:blipFill>
        <p:spPr>
          <a:xfrm rot="-6417096">
            <a:off x="7168061" y="669126"/>
            <a:ext cx="2890303" cy="18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0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TABLE OF CONTENTS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7" name="Google Shape;1077;p70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54769"/>
            <a:ext cx="2725500" cy="6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LATAR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BELAKANG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8" name="Google Shape;1078;p70">
            <a:hlinkClick r:id="" action="ppaction://noaction"/>
          </p:cNvPr>
          <p:cNvSpPr txBox="1">
            <a:spLocks noGrp="1"/>
          </p:cNvSpPr>
          <p:nvPr>
            <p:ph type="subTitle" idx="2"/>
          </p:nvPr>
        </p:nvSpPr>
        <p:spPr>
          <a:xfrm>
            <a:off x="723050" y="2437358"/>
            <a:ext cx="2725500" cy="6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</a:rPr>
              <a:t>PROSES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</a:rPr>
              <a:t>PEMBUATAN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9" name="Google Shape;1079;p70">
            <a:hlinkClick r:id="rId4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3610524"/>
            <a:ext cx="2725500" cy="6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FLOWCHART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SISTEM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3" name="Google Shape;1083;p70">
            <a:hlinkClick r:id="rId3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3405425" y="1320922"/>
            <a:ext cx="75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84" name="Google Shape;1084;p70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3405425" y="2465721"/>
            <a:ext cx="75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85" name="Google Shape;1085;p70">
            <a:hlinkClick r:id="rId4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3405425" y="3631771"/>
            <a:ext cx="75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05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86" name="Google Shape;1086;p70">
            <a:hlinkClick r:id="" action="ppaction://noaction"/>
          </p:cNvPr>
          <p:cNvSpPr txBox="1">
            <a:spLocks noGrp="1"/>
          </p:cNvSpPr>
          <p:nvPr>
            <p:ph type="subTitle" idx="13"/>
          </p:nvPr>
        </p:nvSpPr>
        <p:spPr>
          <a:xfrm>
            <a:off x="5087625" y="1254769"/>
            <a:ext cx="2722500" cy="6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TUJUAN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PEMBUATAN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7" name="Google Shape;1087;p70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5090674" y="2437358"/>
            <a:ext cx="2722500" cy="6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FITUR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SISTEM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Google Shape;1088;p70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5087625" y="3610524"/>
            <a:ext cx="2722500" cy="6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KESIMPULAN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MATERI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92" name="Google Shape;1092;p70">
            <a:hlinkClick r:id="" action="ppaction://noaction"/>
          </p:cNvPr>
          <p:cNvSpPr txBox="1">
            <a:spLocks noGrp="1"/>
          </p:cNvSpPr>
          <p:nvPr>
            <p:ph type="title" idx="19"/>
          </p:nvPr>
        </p:nvSpPr>
        <p:spPr>
          <a:xfrm>
            <a:off x="4331300" y="1320922"/>
            <a:ext cx="75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93" name="Google Shape;1093;p70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4331300" y="2465721"/>
            <a:ext cx="75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94" name="Google Shape;1094;p70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4331300" y="3631771"/>
            <a:ext cx="75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06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6"/>
          <p:cNvSpPr txBox="1">
            <a:spLocks noGrp="1"/>
          </p:cNvSpPr>
          <p:nvPr>
            <p:ph type="title"/>
          </p:nvPr>
        </p:nvSpPr>
        <p:spPr>
          <a:xfrm flipH="1">
            <a:off x="2236650" y="2435591"/>
            <a:ext cx="4670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 smtClean="0">
                <a:latin typeface="Sora;600"/>
                <a:cs typeface="Sora" panose="020B0604020202020204" charset="0"/>
              </a:rPr>
              <a:t>A</a:t>
            </a:r>
            <a:r>
              <a:rPr lang="en" sz="4800" dirty="0" smtClean="0">
                <a:latin typeface="Sora;600"/>
                <a:cs typeface="Sora" panose="020B0604020202020204" charset="0"/>
              </a:rPr>
              <a:t>pa itu </a:t>
            </a:r>
            <a:r>
              <a:rPr lang="en" sz="4800" dirty="0" smtClean="0">
                <a:solidFill>
                  <a:schemeClr val="accent2"/>
                </a:solidFill>
                <a:latin typeface="Sora;600"/>
                <a:cs typeface="Sora" panose="020B0604020202020204" charset="0"/>
              </a:rPr>
              <a:t>SIP</a:t>
            </a:r>
            <a:r>
              <a:rPr lang="en" sz="4800" dirty="0" smtClean="0">
                <a:latin typeface="Sora;600"/>
                <a:cs typeface="Sora" panose="020B0604020202020204" charset="0"/>
              </a:rPr>
              <a:t> (?)</a:t>
            </a:r>
            <a:endParaRPr sz="4800" dirty="0">
              <a:latin typeface="Sora;600"/>
              <a:cs typeface="Sora" panose="020B0604020202020204" charset="0"/>
            </a:endParaRPr>
          </a:p>
        </p:txBody>
      </p:sp>
      <p:cxnSp>
        <p:nvCxnSpPr>
          <p:cNvPr id="1005" name="Google Shape;1005;p66"/>
          <p:cNvCxnSpPr/>
          <p:nvPr/>
        </p:nvCxnSpPr>
        <p:spPr>
          <a:xfrm rot="10800000">
            <a:off x="753300" y="832700"/>
            <a:ext cx="381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6" name="Google Shape;1006;p66"/>
          <p:cNvSpPr/>
          <p:nvPr/>
        </p:nvSpPr>
        <p:spPr>
          <a:xfrm>
            <a:off x="1866918" y="417372"/>
            <a:ext cx="484334" cy="317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smtClean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ora;600"/>
              </a:rPr>
              <a:t>2</a:t>
            </a:r>
            <a:r>
              <a:rPr lang="en-US" b="0" i="0" dirty="0" smtClean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ora;600"/>
              </a:rPr>
              <a:t>3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ora;600"/>
            </a:endParaRPr>
          </a:p>
        </p:txBody>
      </p:sp>
      <p:sp>
        <p:nvSpPr>
          <p:cNvPr id="1007" name="Google Shape;1007;p66"/>
          <p:cNvSpPr/>
          <p:nvPr/>
        </p:nvSpPr>
        <p:spPr>
          <a:xfrm>
            <a:off x="1255401" y="413357"/>
            <a:ext cx="534627" cy="325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Sora;600"/>
              </a:rPr>
              <a:t>20</a:t>
            </a:r>
          </a:p>
        </p:txBody>
      </p:sp>
      <p:sp>
        <p:nvSpPr>
          <p:cNvPr id="1008" name="Google Shape;1008;p66"/>
          <p:cNvSpPr/>
          <p:nvPr/>
        </p:nvSpPr>
        <p:spPr>
          <a:xfrm rot="-652274" flipH="1">
            <a:off x="-699765" y="3084466"/>
            <a:ext cx="2930940" cy="2640340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66"/>
          <p:cNvSpPr/>
          <p:nvPr/>
        </p:nvSpPr>
        <p:spPr>
          <a:xfrm rot="-9660037">
            <a:off x="-923294" y="3478051"/>
            <a:ext cx="3875904" cy="1456994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0" name="Google Shape;1010;p66"/>
          <p:cNvPicPr preferRelativeResize="0"/>
          <p:nvPr/>
        </p:nvPicPr>
        <p:blipFill rotWithShape="1">
          <a:blip r:embed="rId3">
            <a:alphaModFix/>
          </a:blip>
          <a:srcRect l="19026" t="15544" r="22894" b="18562"/>
          <a:stretch/>
        </p:blipFill>
        <p:spPr>
          <a:xfrm rot="-6417097">
            <a:off x="-1439140" y="1407630"/>
            <a:ext cx="3369008" cy="2150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85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7"/>
          <p:cNvSpPr txBox="1">
            <a:spLocks noGrp="1"/>
          </p:cNvSpPr>
          <p:nvPr>
            <p:ph type="subTitle" idx="1"/>
          </p:nvPr>
        </p:nvSpPr>
        <p:spPr>
          <a:xfrm flipH="1">
            <a:off x="806725" y="2998137"/>
            <a:ext cx="7522500" cy="16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en" sz="2400" b="1" dirty="0" smtClean="0">
                <a:solidFill>
                  <a:schemeClr val="accent2"/>
                </a:solidFill>
              </a:rPr>
              <a:t>SIP</a:t>
            </a:r>
            <a:r>
              <a:rPr lang="en" sz="2400" dirty="0" smtClean="0">
                <a:solidFill>
                  <a:schemeClr val="accent2"/>
                </a:solidFill>
              </a:rPr>
              <a:t> </a:t>
            </a:r>
            <a:r>
              <a:rPr lang="en" sz="2400" dirty="0" smtClean="0"/>
              <a:t>merupakan singkatan dari </a:t>
            </a:r>
            <a:r>
              <a:rPr lang="en" sz="2400" b="1" dirty="0" smtClean="0">
                <a:solidFill>
                  <a:schemeClr val="accent2"/>
                </a:solidFill>
              </a:rPr>
              <a:t>S</a:t>
            </a:r>
            <a:r>
              <a:rPr lang="en" sz="2400" dirty="0" smtClean="0"/>
              <a:t>istem </a:t>
            </a:r>
            <a:r>
              <a:rPr lang="en" sz="2400" b="1" dirty="0" smtClean="0">
                <a:solidFill>
                  <a:schemeClr val="accent2"/>
                </a:solidFill>
              </a:rPr>
              <a:t>I</a:t>
            </a:r>
            <a:r>
              <a:rPr lang="en" sz="2400" dirty="0" smtClean="0"/>
              <a:t>nformasi </a:t>
            </a:r>
            <a:r>
              <a:rPr lang="en" sz="2400" b="1" dirty="0" smtClean="0">
                <a:solidFill>
                  <a:schemeClr val="accent2"/>
                </a:solidFill>
              </a:rPr>
              <a:t>P</a:t>
            </a:r>
            <a:r>
              <a:rPr lang="en" sz="2400" dirty="0" smtClean="0"/>
              <a:t>erpustakaan, yang mana dalam hal ini merupakan </a:t>
            </a:r>
            <a:r>
              <a:rPr lang="nb-NO" sz="2400" dirty="0"/>
              <a:t>suatu sistem yang digunakan untuk mengelola dan menyediakan akses informasi tentang </a:t>
            </a:r>
            <a:r>
              <a:rPr lang="nb-NO" sz="2400" dirty="0" smtClean="0"/>
              <a:t>buku-buku</a:t>
            </a:r>
            <a:r>
              <a:rPr lang="id-ID" sz="2400" dirty="0"/>
              <a:t> dan sumber-sumber informasi lainnya yang ada di perpustakaan. </a:t>
            </a:r>
            <a:r>
              <a:rPr lang="id-ID" sz="2400" dirty="0" smtClean="0"/>
              <a:t>Sistem </a:t>
            </a:r>
            <a:r>
              <a:rPr lang="id-ID" sz="2400" dirty="0"/>
              <a:t>ini dapat digunakan untuk mencatat peminjaman buku, mencari </a:t>
            </a:r>
            <a:r>
              <a:rPr lang="id-ID" sz="2400" dirty="0" smtClean="0"/>
              <a:t>buku dan </a:t>
            </a:r>
            <a:r>
              <a:rPr lang="id-ID" sz="2400" dirty="0"/>
              <a:t>mengelola </a:t>
            </a:r>
            <a:r>
              <a:rPr lang="id-ID" sz="2400" dirty="0" smtClean="0"/>
              <a:t>pengembalian buku.</a:t>
            </a:r>
            <a:endParaRPr sz="2400" dirty="0"/>
          </a:p>
        </p:txBody>
      </p:sp>
      <p:sp>
        <p:nvSpPr>
          <p:cNvPr id="1018" name="Google Shape;1018;p67"/>
          <p:cNvSpPr/>
          <p:nvPr/>
        </p:nvSpPr>
        <p:spPr>
          <a:xfrm>
            <a:off x="7400240" y="417372"/>
            <a:ext cx="484334" cy="317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smtClean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ora;600"/>
              </a:rPr>
              <a:t>2</a:t>
            </a:r>
            <a:r>
              <a:rPr lang="en-US" b="0" i="0" dirty="0" smtClean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ora;600"/>
              </a:rPr>
              <a:t>3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ora;600"/>
            </a:endParaRPr>
          </a:p>
        </p:txBody>
      </p:sp>
      <p:sp>
        <p:nvSpPr>
          <p:cNvPr id="1019" name="Google Shape;1019;p67"/>
          <p:cNvSpPr/>
          <p:nvPr/>
        </p:nvSpPr>
        <p:spPr>
          <a:xfrm>
            <a:off x="6788723" y="413357"/>
            <a:ext cx="534627" cy="325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Sora;600"/>
              </a:rPr>
              <a:t>20</a:t>
            </a:r>
          </a:p>
        </p:txBody>
      </p:sp>
      <p:cxnSp>
        <p:nvCxnSpPr>
          <p:cNvPr id="1020" name="Google Shape;1020;p67"/>
          <p:cNvCxnSpPr/>
          <p:nvPr/>
        </p:nvCxnSpPr>
        <p:spPr>
          <a:xfrm>
            <a:off x="4567975" y="832700"/>
            <a:ext cx="381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1" name="Google Shape;1021;p67"/>
          <p:cNvSpPr/>
          <p:nvPr/>
        </p:nvSpPr>
        <p:spPr>
          <a:xfrm rot="-109835">
            <a:off x="6403171" y="3473521"/>
            <a:ext cx="3977119" cy="3582616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67"/>
          <p:cNvSpPr/>
          <p:nvPr/>
        </p:nvSpPr>
        <p:spPr>
          <a:xfrm rot="9691173" flipH="1">
            <a:off x="5212698" y="4010454"/>
            <a:ext cx="5259359" cy="1977006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3" name="Google Shape;1023;p67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-6972017" flipH="1">
            <a:off x="7080738" y="2000318"/>
            <a:ext cx="3674910" cy="333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23;p67"/>
          <p:cNvPicPr preferRelativeResize="0"/>
          <p:nvPr/>
        </p:nvPicPr>
        <p:blipFill rotWithShape="1">
          <a:blip r:embed="rId3">
            <a:alphaModFix/>
          </a:blip>
          <a:srcRect l="17653" t="11200" r="34581" b="11770"/>
          <a:stretch/>
        </p:blipFill>
        <p:spPr>
          <a:xfrm rot="-6972017" flipH="1">
            <a:off x="-1561234" y="-2003244"/>
            <a:ext cx="3674910" cy="333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4"/>
          <p:cNvSpPr txBox="1">
            <a:spLocks noGrp="1"/>
          </p:cNvSpPr>
          <p:nvPr>
            <p:ph type="title"/>
          </p:nvPr>
        </p:nvSpPr>
        <p:spPr>
          <a:xfrm>
            <a:off x="1251450" y="143748"/>
            <a:ext cx="5690827" cy="866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grpSp>
        <p:nvGrpSpPr>
          <p:cNvPr id="1260" name="Google Shape;1260;p74"/>
          <p:cNvGrpSpPr/>
          <p:nvPr/>
        </p:nvGrpSpPr>
        <p:grpSpPr>
          <a:xfrm>
            <a:off x="6543171" y="3867711"/>
            <a:ext cx="1988949" cy="1917576"/>
            <a:chOff x="2753000" y="2238350"/>
            <a:chExt cx="1812750" cy="1747700"/>
          </a:xfrm>
        </p:grpSpPr>
        <p:sp>
          <p:nvSpPr>
            <p:cNvPr id="1261" name="Google Shape;1261;p74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4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4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4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4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4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4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4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4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4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4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4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1.bp.blogspot.com/-sNX1gCwXrLc/XloGKLrbeZI/AAAAAAAACps/Jhd_g3b7pQc9rWX2IuFz4rgjcmeJPjC_gCLcBGAsYHQ/s1600/perpusn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4" y="1510145"/>
            <a:ext cx="3284835" cy="27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485" y="1510145"/>
            <a:ext cx="4622615" cy="2775345"/>
          </a:xfrm>
          <a:prstGeom prst="rect">
            <a:avLst/>
          </a:prstGeom>
        </p:spPr>
      </p:pic>
      <p:sp>
        <p:nvSpPr>
          <p:cNvPr id="18" name="object 3"/>
          <p:cNvSpPr txBox="1"/>
          <p:nvPr/>
        </p:nvSpPr>
        <p:spPr>
          <a:xfrm>
            <a:off x="3657485" y="4385864"/>
            <a:ext cx="15290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35" dirty="0">
                <a:solidFill>
                  <a:schemeClr val="bg1"/>
                </a:solidFill>
                <a:latin typeface="Noto Sans"/>
                <a:cs typeface="Noto Sans"/>
              </a:rPr>
              <a:t>Sumber </a:t>
            </a:r>
            <a:r>
              <a:rPr sz="1200" i="1" spc="-25" dirty="0">
                <a:solidFill>
                  <a:schemeClr val="bg1"/>
                </a:solidFill>
                <a:latin typeface="Noto Sans"/>
                <a:cs typeface="Noto Sans"/>
              </a:rPr>
              <a:t>:</a:t>
            </a:r>
            <a:r>
              <a:rPr sz="1200" i="1" spc="20" dirty="0">
                <a:solidFill>
                  <a:schemeClr val="bg1"/>
                </a:solidFill>
                <a:latin typeface="Noto Sans"/>
                <a:cs typeface="Noto Sans"/>
              </a:rPr>
              <a:t> </a:t>
            </a:r>
            <a:r>
              <a:rPr sz="1200" i="1" spc="-30" dirty="0" smtClean="0">
                <a:solidFill>
                  <a:schemeClr val="bg1"/>
                </a:solidFill>
                <a:latin typeface="Noto Sans"/>
                <a:cs typeface="Noto Sans"/>
              </a:rPr>
              <a:t>Katadata.co.id</a:t>
            </a:r>
            <a:endParaRPr sz="1200" dirty="0">
              <a:solidFill>
                <a:schemeClr val="bg1"/>
              </a:solidFill>
              <a:latin typeface="Noto Sans"/>
              <a:cs typeface="Noto Sans"/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268194" y="4366952"/>
            <a:ext cx="15290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i="1" spc="-35" dirty="0">
                <a:solidFill>
                  <a:schemeClr val="bg1"/>
                </a:solidFill>
                <a:latin typeface="Noto Sans"/>
                <a:cs typeface="Noto Sans"/>
              </a:rPr>
              <a:t>Sumber </a:t>
            </a:r>
            <a:r>
              <a:rPr sz="1200" i="1" spc="-25" dirty="0">
                <a:solidFill>
                  <a:schemeClr val="bg1"/>
                </a:solidFill>
                <a:latin typeface="Noto Sans"/>
                <a:cs typeface="Noto Sans"/>
              </a:rPr>
              <a:t>:</a:t>
            </a:r>
            <a:r>
              <a:rPr sz="1200" i="1" spc="20" dirty="0">
                <a:solidFill>
                  <a:schemeClr val="bg1"/>
                </a:solidFill>
                <a:latin typeface="Noto Sans"/>
                <a:cs typeface="Noto Sans"/>
              </a:rPr>
              <a:t> </a:t>
            </a:r>
            <a:r>
              <a:rPr lang="id-ID" sz="1200" i="1" spc="-30" dirty="0">
                <a:solidFill>
                  <a:schemeClr val="bg1"/>
                </a:solidFill>
                <a:latin typeface="Noto Sans"/>
                <a:cs typeface="Noto Sans"/>
              </a:rPr>
              <a:t>www.perpusnas.go.id</a:t>
            </a:r>
            <a:endParaRPr sz="1200" dirty="0">
              <a:solidFill>
                <a:schemeClr val="bg1"/>
              </a:solidFill>
              <a:latin typeface="Noto Sans"/>
              <a:cs typeface="No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4"/>
          <p:cNvSpPr txBox="1">
            <a:spLocks noGrp="1"/>
          </p:cNvSpPr>
          <p:nvPr>
            <p:ph type="title"/>
          </p:nvPr>
        </p:nvSpPr>
        <p:spPr>
          <a:xfrm>
            <a:off x="1251450" y="143748"/>
            <a:ext cx="6641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grpSp>
        <p:nvGrpSpPr>
          <p:cNvPr id="1260" name="Google Shape;1260;p74"/>
          <p:cNvGrpSpPr/>
          <p:nvPr/>
        </p:nvGrpSpPr>
        <p:grpSpPr>
          <a:xfrm>
            <a:off x="6543171" y="3867711"/>
            <a:ext cx="1988949" cy="1917576"/>
            <a:chOff x="2753000" y="2238350"/>
            <a:chExt cx="1812750" cy="1747700"/>
          </a:xfrm>
        </p:grpSpPr>
        <p:sp>
          <p:nvSpPr>
            <p:cNvPr id="1261" name="Google Shape;1261;p74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4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4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4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4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4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4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4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4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4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4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4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4"/>
          <a:stretch/>
        </p:blipFill>
        <p:spPr>
          <a:xfrm>
            <a:off x="1046135" y="1655542"/>
            <a:ext cx="3525865" cy="24687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46" y="1655542"/>
            <a:ext cx="3291622" cy="24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fficient Consulting Toolkit by Slidesgo">
  <a:themeElements>
    <a:clrScheme name="Simple Light">
      <a:dk1>
        <a:srgbClr val="000000"/>
      </a:dk1>
      <a:lt1>
        <a:srgbClr val="FFFFFF"/>
      </a:lt1>
      <a:dk2>
        <a:srgbClr val="ED7EDF"/>
      </a:dk2>
      <a:lt2>
        <a:srgbClr val="FF7793"/>
      </a:lt2>
      <a:accent1>
        <a:srgbClr val="72A4ED"/>
      </a:accent1>
      <a:accent2>
        <a:srgbClr val="7FFF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397</Words>
  <Application>Microsoft Office PowerPoint</Application>
  <PresentationFormat>On-screen Show (16:9)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Sora;600</vt:lpstr>
      <vt:lpstr>Noto Sans</vt:lpstr>
      <vt:lpstr>Poppins</vt:lpstr>
      <vt:lpstr>Arial</vt:lpstr>
      <vt:lpstr>Poppins ExtraBold</vt:lpstr>
      <vt:lpstr>Roboto Condensed Light</vt:lpstr>
      <vt:lpstr>Sora</vt:lpstr>
      <vt:lpstr>Sora SemiBold</vt:lpstr>
      <vt:lpstr>Efficient Consulting Toolkit by Slidesgo</vt:lpstr>
      <vt:lpstr>PowerPoint Presentation</vt:lpstr>
      <vt:lpstr>OUR TEAM</vt:lpstr>
      <vt:lpstr>OUR TEAM</vt:lpstr>
      <vt:lpstr>ANGGOTA KELOMPOK 2</vt:lpstr>
      <vt:lpstr>TABLE OF CONTENTS</vt:lpstr>
      <vt:lpstr>Apa itu SIP (?)</vt:lpstr>
      <vt:lpstr>PowerPoint Presentation</vt:lpstr>
      <vt:lpstr>Latar Belakang</vt:lpstr>
      <vt:lpstr>Latar Belakang</vt:lpstr>
      <vt:lpstr>TUJUAN SISTEM</vt:lpstr>
      <vt:lpstr>TAHAP PERENCANAAN &amp; IMPLEMENTASI</vt:lpstr>
      <vt:lpstr>FITUR PROGRAM</vt:lpstr>
      <vt:lpstr>CARA KERJA</vt:lpstr>
      <vt:lpstr>EVALUASI  KEBERHASILAN</vt:lpstr>
      <vt:lpstr>KESIMPULAN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CONSULTING TOOLKIT</dc:title>
  <dc:creator>Restu</dc:creator>
  <cp:lastModifiedBy>Restu</cp:lastModifiedBy>
  <cp:revision>33</cp:revision>
  <dcterms:modified xsi:type="dcterms:W3CDTF">2023-01-30T13:55:43Z</dcterms:modified>
</cp:coreProperties>
</file>